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4"/>
  </p:sldMasterIdLst>
  <p:notesMasterIdLst>
    <p:notesMasterId r:id="rId30"/>
  </p:notesMasterIdLst>
  <p:sldIdLst>
    <p:sldId id="256" r:id="rId5"/>
    <p:sldId id="266" r:id="rId6"/>
    <p:sldId id="265" r:id="rId7"/>
    <p:sldId id="267" r:id="rId8"/>
    <p:sldId id="268" r:id="rId9"/>
    <p:sldId id="269" r:id="rId10"/>
    <p:sldId id="275" r:id="rId11"/>
    <p:sldId id="279" r:id="rId12"/>
    <p:sldId id="297" r:id="rId13"/>
    <p:sldId id="282" r:id="rId14"/>
    <p:sldId id="286" r:id="rId15"/>
    <p:sldId id="290" r:id="rId16"/>
    <p:sldId id="289" r:id="rId17"/>
    <p:sldId id="287" r:id="rId18"/>
    <p:sldId id="288" r:id="rId19"/>
    <p:sldId id="283" r:id="rId20"/>
    <p:sldId id="291" r:id="rId21"/>
    <p:sldId id="292" r:id="rId22"/>
    <p:sldId id="293" r:id="rId23"/>
    <p:sldId id="284" r:id="rId24"/>
    <p:sldId id="294" r:id="rId25"/>
    <p:sldId id="295" r:id="rId26"/>
    <p:sldId id="296" r:id="rId27"/>
    <p:sldId id="298" r:id="rId28"/>
    <p:sldId id="285"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95"/>
    <a:srgbClr val="A8B5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89BC8-D098-4D11-B024-17837B86781A}" v="20" dt="2024-01-11T15:50:01.212"/>
  </p1510:revLst>
</p1510:revInfo>
</file>

<file path=ppt/tableStyles.xml><?xml version="1.0" encoding="utf-8"?>
<a:tblStyleLst xmlns:a="http://schemas.openxmlformats.org/drawingml/2006/main" def="{DF07BCD6-5790-481E-B08E-2F0D133174E7}">
  <a:tblStyle styleId="{DF07BCD6-5790-481E-B08E-2F0D133174E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62" d="100"/>
          <a:sy n="162" d="100"/>
        </p:scale>
        <p:origin x="144" y="144"/>
      </p:cViewPr>
      <p:guideLst>
        <p:guide orient="horz" pos="1620"/>
        <p:guide pos="2880"/>
      </p:guideLst>
    </p:cSldViewPr>
  </p:slideViewPr>
  <p:notesTextViewPr>
    <p:cViewPr>
      <p:scale>
        <a:sx n="3" d="2"/>
        <a:sy n="3" d="2"/>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on Janssen || Opleidings instituut JTI" userId="094f71bb-c30c-4915-a310-476e5d897e07" providerId="ADAL" clId="{3D189BC8-D098-4D11-B024-17837B86781A}"/>
    <pc:docChg chg="custSel addSld modSld">
      <pc:chgData name="Ramon Janssen || Opleidings instituut JTI" userId="094f71bb-c30c-4915-a310-476e5d897e07" providerId="ADAL" clId="{3D189BC8-D098-4D11-B024-17837B86781A}" dt="2024-01-23T09:22:34.406" v="425" actId="1076"/>
      <pc:docMkLst>
        <pc:docMk/>
      </pc:docMkLst>
      <pc:sldChg chg="addSp modSp">
        <pc:chgData name="Ramon Janssen || Opleidings instituut JTI" userId="094f71bb-c30c-4915-a310-476e5d897e07" providerId="ADAL" clId="{3D189BC8-D098-4D11-B024-17837B86781A}" dt="2024-01-11T15:49:21.407" v="0"/>
        <pc:sldMkLst>
          <pc:docMk/>
          <pc:sldMk cId="0" sldId="265"/>
        </pc:sldMkLst>
        <pc:picChg chg="add mod">
          <ac:chgData name="Ramon Janssen || Opleidings instituut JTI" userId="094f71bb-c30c-4915-a310-476e5d897e07" providerId="ADAL" clId="{3D189BC8-D098-4D11-B024-17837B86781A}" dt="2024-01-11T15:49:21.407" v="0"/>
          <ac:picMkLst>
            <pc:docMk/>
            <pc:sldMk cId="0" sldId="265"/>
            <ac:picMk id="2" creationId="{65CEA59E-4B48-0C9A-5948-B4A79D41B094}"/>
          </ac:picMkLst>
        </pc:picChg>
      </pc:sldChg>
      <pc:sldChg chg="modSp mod">
        <pc:chgData name="Ramon Janssen || Opleidings instituut JTI" userId="094f71bb-c30c-4915-a310-476e5d897e07" providerId="ADAL" clId="{3D189BC8-D098-4D11-B024-17837B86781A}" dt="2024-01-23T09:22:34.406" v="425" actId="1076"/>
        <pc:sldMkLst>
          <pc:docMk/>
          <pc:sldMk cId="1258750163" sldId="266"/>
        </pc:sldMkLst>
        <pc:spChg chg="mod">
          <ac:chgData name="Ramon Janssen || Opleidings instituut JTI" userId="094f71bb-c30c-4915-a310-476e5d897e07" providerId="ADAL" clId="{3D189BC8-D098-4D11-B024-17837B86781A}" dt="2024-01-23T09:22:34.406" v="425" actId="1076"/>
          <ac:spMkLst>
            <pc:docMk/>
            <pc:sldMk cId="1258750163" sldId="266"/>
            <ac:spMk id="2" creationId="{0899D54E-C6C2-AF86-8E5B-89E21EEDE5A1}"/>
          </ac:spMkLst>
        </pc:spChg>
        <pc:spChg chg="mod">
          <ac:chgData name="Ramon Janssen || Opleidings instituut JTI" userId="094f71bb-c30c-4915-a310-476e5d897e07" providerId="ADAL" clId="{3D189BC8-D098-4D11-B024-17837B86781A}" dt="2024-01-23T09:22:01.359" v="409" actId="20577"/>
          <ac:spMkLst>
            <pc:docMk/>
            <pc:sldMk cId="1258750163" sldId="266"/>
            <ac:spMk id="223" creationId="{00000000-0000-0000-0000-000000000000}"/>
          </ac:spMkLst>
        </pc:spChg>
      </pc:sldChg>
      <pc:sldChg chg="addSp modSp">
        <pc:chgData name="Ramon Janssen || Opleidings instituut JTI" userId="094f71bb-c30c-4915-a310-476e5d897e07" providerId="ADAL" clId="{3D189BC8-D098-4D11-B024-17837B86781A}" dt="2024-01-11T15:49:23.236" v="1"/>
        <pc:sldMkLst>
          <pc:docMk/>
          <pc:sldMk cId="2319193087" sldId="267"/>
        </pc:sldMkLst>
        <pc:picChg chg="add mod">
          <ac:chgData name="Ramon Janssen || Opleidings instituut JTI" userId="094f71bb-c30c-4915-a310-476e5d897e07" providerId="ADAL" clId="{3D189BC8-D098-4D11-B024-17837B86781A}" dt="2024-01-11T15:49:23.236" v="1"/>
          <ac:picMkLst>
            <pc:docMk/>
            <pc:sldMk cId="2319193087" sldId="267"/>
            <ac:picMk id="3" creationId="{8DB4ABFB-BF22-F171-C607-C5A67316705C}"/>
          </ac:picMkLst>
        </pc:picChg>
      </pc:sldChg>
      <pc:sldChg chg="addSp modSp">
        <pc:chgData name="Ramon Janssen || Opleidings instituut JTI" userId="094f71bb-c30c-4915-a310-476e5d897e07" providerId="ADAL" clId="{3D189BC8-D098-4D11-B024-17837B86781A}" dt="2024-01-11T15:49:25.203" v="2"/>
        <pc:sldMkLst>
          <pc:docMk/>
          <pc:sldMk cId="2288694743" sldId="268"/>
        </pc:sldMkLst>
        <pc:picChg chg="add mod">
          <ac:chgData name="Ramon Janssen || Opleidings instituut JTI" userId="094f71bb-c30c-4915-a310-476e5d897e07" providerId="ADAL" clId="{3D189BC8-D098-4D11-B024-17837B86781A}" dt="2024-01-11T15:49:25.203" v="2"/>
          <ac:picMkLst>
            <pc:docMk/>
            <pc:sldMk cId="2288694743" sldId="268"/>
            <ac:picMk id="2" creationId="{D0A19463-5482-8456-A2D2-4E7F9C737109}"/>
          </ac:picMkLst>
        </pc:picChg>
      </pc:sldChg>
      <pc:sldChg chg="addSp modSp">
        <pc:chgData name="Ramon Janssen || Opleidings instituut JTI" userId="094f71bb-c30c-4915-a310-476e5d897e07" providerId="ADAL" clId="{3D189BC8-D098-4D11-B024-17837B86781A}" dt="2024-01-11T15:49:26.844" v="3"/>
        <pc:sldMkLst>
          <pc:docMk/>
          <pc:sldMk cId="1757479994" sldId="269"/>
        </pc:sldMkLst>
        <pc:picChg chg="add mod">
          <ac:chgData name="Ramon Janssen || Opleidings instituut JTI" userId="094f71bb-c30c-4915-a310-476e5d897e07" providerId="ADAL" clId="{3D189BC8-D098-4D11-B024-17837B86781A}" dt="2024-01-11T15:49:26.844" v="3"/>
          <ac:picMkLst>
            <pc:docMk/>
            <pc:sldMk cId="1757479994" sldId="269"/>
            <ac:picMk id="3" creationId="{9E304582-7794-7274-D278-3B3CF5F1F619}"/>
          </ac:picMkLst>
        </pc:picChg>
      </pc:sldChg>
      <pc:sldChg chg="addSp modSp">
        <pc:chgData name="Ramon Janssen || Opleidings instituut JTI" userId="094f71bb-c30c-4915-a310-476e5d897e07" providerId="ADAL" clId="{3D189BC8-D098-4D11-B024-17837B86781A}" dt="2024-01-11T15:49:28.610" v="4"/>
        <pc:sldMkLst>
          <pc:docMk/>
          <pc:sldMk cId="1176939798" sldId="275"/>
        </pc:sldMkLst>
        <pc:picChg chg="add mod">
          <ac:chgData name="Ramon Janssen || Opleidings instituut JTI" userId="094f71bb-c30c-4915-a310-476e5d897e07" providerId="ADAL" clId="{3D189BC8-D098-4D11-B024-17837B86781A}" dt="2024-01-11T15:49:28.610" v="4"/>
          <ac:picMkLst>
            <pc:docMk/>
            <pc:sldMk cId="1176939798" sldId="275"/>
            <ac:picMk id="3" creationId="{2EE49FB5-7DE3-55AB-D52F-191B631BD2D4}"/>
          </ac:picMkLst>
        </pc:picChg>
      </pc:sldChg>
      <pc:sldChg chg="addSp modSp">
        <pc:chgData name="Ramon Janssen || Opleidings instituut JTI" userId="094f71bb-c30c-4915-a310-476e5d897e07" providerId="ADAL" clId="{3D189BC8-D098-4D11-B024-17837B86781A}" dt="2024-01-11T15:49:31.761" v="5"/>
        <pc:sldMkLst>
          <pc:docMk/>
          <pc:sldMk cId="2939912267" sldId="279"/>
        </pc:sldMkLst>
        <pc:picChg chg="add mod">
          <ac:chgData name="Ramon Janssen || Opleidings instituut JTI" userId="094f71bb-c30c-4915-a310-476e5d897e07" providerId="ADAL" clId="{3D189BC8-D098-4D11-B024-17837B86781A}" dt="2024-01-11T15:49:31.761" v="5"/>
          <ac:picMkLst>
            <pc:docMk/>
            <pc:sldMk cId="2939912267" sldId="279"/>
            <ac:picMk id="3" creationId="{B561C856-E257-8A81-60BB-0502759A1A1D}"/>
          </ac:picMkLst>
        </pc:picChg>
      </pc:sldChg>
      <pc:sldChg chg="addSp modSp">
        <pc:chgData name="Ramon Janssen || Opleidings instituut JTI" userId="094f71bb-c30c-4915-a310-476e5d897e07" providerId="ADAL" clId="{3D189BC8-D098-4D11-B024-17837B86781A}" dt="2024-01-11T15:49:44.216" v="11"/>
        <pc:sldMkLst>
          <pc:docMk/>
          <pc:sldMk cId="2244191103" sldId="283"/>
        </pc:sldMkLst>
        <pc:picChg chg="add mod">
          <ac:chgData name="Ramon Janssen || Opleidings instituut JTI" userId="094f71bb-c30c-4915-a310-476e5d897e07" providerId="ADAL" clId="{3D189BC8-D098-4D11-B024-17837B86781A}" dt="2024-01-11T15:49:44.216" v="11"/>
          <ac:picMkLst>
            <pc:docMk/>
            <pc:sldMk cId="2244191103" sldId="283"/>
            <ac:picMk id="3" creationId="{E9AF4579-84A9-4F3C-6C29-17BCBB4FB597}"/>
          </ac:picMkLst>
        </pc:picChg>
      </pc:sldChg>
      <pc:sldChg chg="addSp modSp">
        <pc:chgData name="Ramon Janssen || Opleidings instituut JTI" userId="094f71bb-c30c-4915-a310-476e5d897e07" providerId="ADAL" clId="{3D189BC8-D098-4D11-B024-17837B86781A}" dt="2024-01-11T15:49:50.488" v="15"/>
        <pc:sldMkLst>
          <pc:docMk/>
          <pc:sldMk cId="355826284" sldId="284"/>
        </pc:sldMkLst>
        <pc:picChg chg="add mod">
          <ac:chgData name="Ramon Janssen || Opleidings instituut JTI" userId="094f71bb-c30c-4915-a310-476e5d897e07" providerId="ADAL" clId="{3D189BC8-D098-4D11-B024-17837B86781A}" dt="2024-01-11T15:49:50.488" v="15"/>
          <ac:picMkLst>
            <pc:docMk/>
            <pc:sldMk cId="355826284" sldId="284"/>
            <ac:picMk id="3" creationId="{47F683A4-6952-7B59-92E6-64D72EC41149}"/>
          </ac:picMkLst>
        </pc:picChg>
      </pc:sldChg>
      <pc:sldChg chg="addSp modSp">
        <pc:chgData name="Ramon Janssen || Opleidings instituut JTI" userId="094f71bb-c30c-4915-a310-476e5d897e07" providerId="ADAL" clId="{3D189BC8-D098-4D11-B024-17837B86781A}" dt="2024-01-11T15:49:36.537" v="6"/>
        <pc:sldMkLst>
          <pc:docMk/>
          <pc:sldMk cId="3567537833" sldId="286"/>
        </pc:sldMkLst>
        <pc:picChg chg="add mod">
          <ac:chgData name="Ramon Janssen || Opleidings instituut JTI" userId="094f71bb-c30c-4915-a310-476e5d897e07" providerId="ADAL" clId="{3D189BC8-D098-4D11-B024-17837B86781A}" dt="2024-01-11T15:49:36.537" v="6"/>
          <ac:picMkLst>
            <pc:docMk/>
            <pc:sldMk cId="3567537833" sldId="286"/>
            <ac:picMk id="4" creationId="{16A9CC28-529D-5756-05AA-78E8A677D855}"/>
          </ac:picMkLst>
        </pc:picChg>
      </pc:sldChg>
      <pc:sldChg chg="addSp modSp">
        <pc:chgData name="Ramon Janssen || Opleidings instituut JTI" userId="094f71bb-c30c-4915-a310-476e5d897e07" providerId="ADAL" clId="{3D189BC8-D098-4D11-B024-17837B86781A}" dt="2024-01-11T15:49:40.737" v="9"/>
        <pc:sldMkLst>
          <pc:docMk/>
          <pc:sldMk cId="3461357141" sldId="287"/>
        </pc:sldMkLst>
        <pc:picChg chg="add mod">
          <ac:chgData name="Ramon Janssen || Opleidings instituut JTI" userId="094f71bb-c30c-4915-a310-476e5d897e07" providerId="ADAL" clId="{3D189BC8-D098-4D11-B024-17837B86781A}" dt="2024-01-11T15:49:40.737" v="9"/>
          <ac:picMkLst>
            <pc:docMk/>
            <pc:sldMk cId="3461357141" sldId="287"/>
            <ac:picMk id="3" creationId="{0268FBD8-064F-DAD2-5581-8654C4C05C43}"/>
          </ac:picMkLst>
        </pc:picChg>
      </pc:sldChg>
      <pc:sldChg chg="addSp modSp">
        <pc:chgData name="Ramon Janssen || Opleidings instituut JTI" userId="094f71bb-c30c-4915-a310-476e5d897e07" providerId="ADAL" clId="{3D189BC8-D098-4D11-B024-17837B86781A}" dt="2024-01-11T15:49:42.543" v="10"/>
        <pc:sldMkLst>
          <pc:docMk/>
          <pc:sldMk cId="1901426950" sldId="288"/>
        </pc:sldMkLst>
        <pc:picChg chg="add mod">
          <ac:chgData name="Ramon Janssen || Opleidings instituut JTI" userId="094f71bb-c30c-4915-a310-476e5d897e07" providerId="ADAL" clId="{3D189BC8-D098-4D11-B024-17837B86781A}" dt="2024-01-11T15:49:42.543" v="10"/>
          <ac:picMkLst>
            <pc:docMk/>
            <pc:sldMk cId="1901426950" sldId="288"/>
            <ac:picMk id="3" creationId="{C64FCDBE-EA93-35F4-9BE4-10535994DE05}"/>
          </ac:picMkLst>
        </pc:picChg>
      </pc:sldChg>
      <pc:sldChg chg="addSp modSp">
        <pc:chgData name="Ramon Janssen || Opleidings instituut JTI" userId="094f71bb-c30c-4915-a310-476e5d897e07" providerId="ADAL" clId="{3D189BC8-D098-4D11-B024-17837B86781A}" dt="2024-01-11T15:49:39.655" v="8"/>
        <pc:sldMkLst>
          <pc:docMk/>
          <pc:sldMk cId="2740855319" sldId="289"/>
        </pc:sldMkLst>
        <pc:picChg chg="add mod">
          <ac:chgData name="Ramon Janssen || Opleidings instituut JTI" userId="094f71bb-c30c-4915-a310-476e5d897e07" providerId="ADAL" clId="{3D189BC8-D098-4D11-B024-17837B86781A}" dt="2024-01-11T15:49:39.655" v="8"/>
          <ac:picMkLst>
            <pc:docMk/>
            <pc:sldMk cId="2740855319" sldId="289"/>
            <ac:picMk id="3" creationId="{36177546-7BD1-13F8-915A-5389FA08AA41}"/>
          </ac:picMkLst>
        </pc:picChg>
      </pc:sldChg>
      <pc:sldChg chg="addSp modSp mod">
        <pc:chgData name="Ramon Janssen || Opleidings instituut JTI" userId="094f71bb-c30c-4915-a310-476e5d897e07" providerId="ADAL" clId="{3D189BC8-D098-4D11-B024-17837B86781A}" dt="2024-01-11T15:57:03.340" v="407" actId="20577"/>
        <pc:sldMkLst>
          <pc:docMk/>
          <pc:sldMk cId="2993237534" sldId="290"/>
        </pc:sldMkLst>
        <pc:spChg chg="mod">
          <ac:chgData name="Ramon Janssen || Opleidings instituut JTI" userId="094f71bb-c30c-4915-a310-476e5d897e07" providerId="ADAL" clId="{3D189BC8-D098-4D11-B024-17837B86781A}" dt="2024-01-11T15:57:03.340" v="407" actId="20577"/>
          <ac:spMkLst>
            <pc:docMk/>
            <pc:sldMk cId="2993237534" sldId="290"/>
            <ac:spMk id="223" creationId="{00000000-0000-0000-0000-000000000000}"/>
          </ac:spMkLst>
        </pc:spChg>
        <pc:picChg chg="add mod">
          <ac:chgData name="Ramon Janssen || Opleidings instituut JTI" userId="094f71bb-c30c-4915-a310-476e5d897e07" providerId="ADAL" clId="{3D189BC8-D098-4D11-B024-17837B86781A}" dt="2024-01-11T15:49:38.077" v="7"/>
          <ac:picMkLst>
            <pc:docMk/>
            <pc:sldMk cId="2993237534" sldId="290"/>
            <ac:picMk id="3" creationId="{55F4013B-6E4A-1DDE-4051-7D8184E0E219}"/>
          </ac:picMkLst>
        </pc:picChg>
      </pc:sldChg>
      <pc:sldChg chg="addSp modSp">
        <pc:chgData name="Ramon Janssen || Opleidings instituut JTI" userId="094f71bb-c30c-4915-a310-476e5d897e07" providerId="ADAL" clId="{3D189BC8-D098-4D11-B024-17837B86781A}" dt="2024-01-11T15:49:46.005" v="12"/>
        <pc:sldMkLst>
          <pc:docMk/>
          <pc:sldMk cId="1243018535" sldId="291"/>
        </pc:sldMkLst>
        <pc:picChg chg="add mod">
          <ac:chgData name="Ramon Janssen || Opleidings instituut JTI" userId="094f71bb-c30c-4915-a310-476e5d897e07" providerId="ADAL" clId="{3D189BC8-D098-4D11-B024-17837B86781A}" dt="2024-01-11T15:49:46.005" v="12"/>
          <ac:picMkLst>
            <pc:docMk/>
            <pc:sldMk cId="1243018535" sldId="291"/>
            <ac:picMk id="3" creationId="{689C6B65-AC08-CDD0-7F92-09CD6E002204}"/>
          </ac:picMkLst>
        </pc:picChg>
      </pc:sldChg>
      <pc:sldChg chg="addSp modSp">
        <pc:chgData name="Ramon Janssen || Opleidings instituut JTI" userId="094f71bb-c30c-4915-a310-476e5d897e07" providerId="ADAL" clId="{3D189BC8-D098-4D11-B024-17837B86781A}" dt="2024-01-11T15:49:47.225" v="13"/>
        <pc:sldMkLst>
          <pc:docMk/>
          <pc:sldMk cId="641076050" sldId="292"/>
        </pc:sldMkLst>
        <pc:picChg chg="add mod">
          <ac:chgData name="Ramon Janssen || Opleidings instituut JTI" userId="094f71bb-c30c-4915-a310-476e5d897e07" providerId="ADAL" clId="{3D189BC8-D098-4D11-B024-17837B86781A}" dt="2024-01-11T15:49:47.225" v="13"/>
          <ac:picMkLst>
            <pc:docMk/>
            <pc:sldMk cId="641076050" sldId="292"/>
            <ac:picMk id="3" creationId="{3740E4D5-296F-8CE4-31FA-8A55BF4077D3}"/>
          </ac:picMkLst>
        </pc:picChg>
      </pc:sldChg>
      <pc:sldChg chg="addSp modSp">
        <pc:chgData name="Ramon Janssen || Opleidings instituut JTI" userId="094f71bb-c30c-4915-a310-476e5d897e07" providerId="ADAL" clId="{3D189BC8-D098-4D11-B024-17837B86781A}" dt="2024-01-11T15:49:48.826" v="14"/>
        <pc:sldMkLst>
          <pc:docMk/>
          <pc:sldMk cId="1500110615" sldId="293"/>
        </pc:sldMkLst>
        <pc:picChg chg="add mod">
          <ac:chgData name="Ramon Janssen || Opleidings instituut JTI" userId="094f71bb-c30c-4915-a310-476e5d897e07" providerId="ADAL" clId="{3D189BC8-D098-4D11-B024-17837B86781A}" dt="2024-01-11T15:49:48.826" v="14"/>
          <ac:picMkLst>
            <pc:docMk/>
            <pc:sldMk cId="1500110615" sldId="293"/>
            <ac:picMk id="5" creationId="{6601D615-E4B5-EB4C-9EA7-F6FABF401170}"/>
          </ac:picMkLst>
        </pc:picChg>
      </pc:sldChg>
      <pc:sldChg chg="addSp modSp">
        <pc:chgData name="Ramon Janssen || Opleidings instituut JTI" userId="094f71bb-c30c-4915-a310-476e5d897e07" providerId="ADAL" clId="{3D189BC8-D098-4D11-B024-17837B86781A}" dt="2024-01-11T15:49:52.031" v="16"/>
        <pc:sldMkLst>
          <pc:docMk/>
          <pc:sldMk cId="16435458" sldId="294"/>
        </pc:sldMkLst>
        <pc:picChg chg="add mod">
          <ac:chgData name="Ramon Janssen || Opleidings instituut JTI" userId="094f71bb-c30c-4915-a310-476e5d897e07" providerId="ADAL" clId="{3D189BC8-D098-4D11-B024-17837B86781A}" dt="2024-01-11T15:49:52.031" v="16"/>
          <ac:picMkLst>
            <pc:docMk/>
            <pc:sldMk cId="16435458" sldId="294"/>
            <ac:picMk id="3" creationId="{D7546F14-A15D-E7B1-EE45-134C0C87C4B1}"/>
          </ac:picMkLst>
        </pc:picChg>
      </pc:sldChg>
      <pc:sldChg chg="addSp modSp">
        <pc:chgData name="Ramon Janssen || Opleidings instituut JTI" userId="094f71bb-c30c-4915-a310-476e5d897e07" providerId="ADAL" clId="{3D189BC8-D098-4D11-B024-17837B86781A}" dt="2024-01-11T15:49:53.565" v="17"/>
        <pc:sldMkLst>
          <pc:docMk/>
          <pc:sldMk cId="1704933411" sldId="295"/>
        </pc:sldMkLst>
        <pc:picChg chg="add mod">
          <ac:chgData name="Ramon Janssen || Opleidings instituut JTI" userId="094f71bb-c30c-4915-a310-476e5d897e07" providerId="ADAL" clId="{3D189BC8-D098-4D11-B024-17837B86781A}" dt="2024-01-11T15:49:53.565" v="17"/>
          <ac:picMkLst>
            <pc:docMk/>
            <pc:sldMk cId="1704933411" sldId="295"/>
            <ac:picMk id="3" creationId="{F672A41D-D4A4-0300-9FA1-19A2D9DEC6AF}"/>
          </ac:picMkLst>
        </pc:picChg>
      </pc:sldChg>
      <pc:sldChg chg="addSp delSp modSp mod">
        <pc:chgData name="Ramon Janssen || Opleidings instituut JTI" userId="094f71bb-c30c-4915-a310-476e5d897e07" providerId="ADAL" clId="{3D189BC8-D098-4D11-B024-17837B86781A}" dt="2024-01-11T15:50:59.263" v="34" actId="478"/>
        <pc:sldMkLst>
          <pc:docMk/>
          <pc:sldMk cId="1051325986" sldId="296"/>
        </pc:sldMkLst>
        <pc:spChg chg="mod">
          <ac:chgData name="Ramon Janssen || Opleidings instituut JTI" userId="094f71bb-c30c-4915-a310-476e5d897e07" providerId="ADAL" clId="{3D189BC8-D098-4D11-B024-17837B86781A}" dt="2024-01-11T15:50:53.435" v="33" actId="115"/>
          <ac:spMkLst>
            <pc:docMk/>
            <pc:sldMk cId="1051325986" sldId="296"/>
            <ac:spMk id="223" creationId="{00000000-0000-0000-0000-000000000000}"/>
          </ac:spMkLst>
        </pc:spChg>
        <pc:picChg chg="add mod">
          <ac:chgData name="Ramon Janssen || Opleidings instituut JTI" userId="094f71bb-c30c-4915-a310-476e5d897e07" providerId="ADAL" clId="{3D189BC8-D098-4D11-B024-17837B86781A}" dt="2024-01-11T15:49:55.068" v="18"/>
          <ac:picMkLst>
            <pc:docMk/>
            <pc:sldMk cId="1051325986" sldId="296"/>
            <ac:picMk id="3" creationId="{E0FE2152-EF88-25D3-B1DD-AF9CD48EAE77}"/>
          </ac:picMkLst>
        </pc:picChg>
        <pc:picChg chg="del">
          <ac:chgData name="Ramon Janssen || Opleidings instituut JTI" userId="094f71bb-c30c-4915-a310-476e5d897e07" providerId="ADAL" clId="{3D189BC8-D098-4D11-B024-17837B86781A}" dt="2024-01-11T15:50:59.263" v="34" actId="478"/>
          <ac:picMkLst>
            <pc:docMk/>
            <pc:sldMk cId="1051325986" sldId="296"/>
            <ac:picMk id="7" creationId="{C4910213-5CC2-170C-9039-A55A3179DBF8}"/>
          </ac:picMkLst>
        </pc:picChg>
      </pc:sldChg>
      <pc:sldChg chg="addSp delSp modSp add mod">
        <pc:chgData name="Ramon Janssen || Opleidings instituut JTI" userId="094f71bb-c30c-4915-a310-476e5d897e07" providerId="ADAL" clId="{3D189BC8-D098-4D11-B024-17837B86781A}" dt="2024-01-11T15:50:32.520" v="25" actId="1076"/>
        <pc:sldMkLst>
          <pc:docMk/>
          <pc:sldMk cId="3908694125" sldId="298"/>
        </pc:sldMkLst>
        <pc:spChg chg="add del mod">
          <ac:chgData name="Ramon Janssen || Opleidings instituut JTI" userId="094f71bb-c30c-4915-a310-476e5d897e07" providerId="ADAL" clId="{3D189BC8-D098-4D11-B024-17837B86781A}" dt="2024-01-11T15:50:18.355" v="23" actId="478"/>
          <ac:spMkLst>
            <pc:docMk/>
            <pc:sldMk cId="3908694125" sldId="298"/>
            <ac:spMk id="8" creationId="{B7FEC992-E1AB-7DC6-A0E5-3A5E3AFFCE32}"/>
          </ac:spMkLst>
        </pc:spChg>
        <pc:spChg chg="del mod">
          <ac:chgData name="Ramon Janssen || Opleidings instituut JTI" userId="094f71bb-c30c-4915-a310-476e5d897e07" providerId="ADAL" clId="{3D189BC8-D098-4D11-B024-17837B86781A}" dt="2024-01-11T15:50:13.911" v="22" actId="478"/>
          <ac:spMkLst>
            <pc:docMk/>
            <pc:sldMk cId="3908694125" sldId="298"/>
            <ac:spMk id="223" creationId="{00000000-0000-0000-0000-000000000000}"/>
          </ac:spMkLst>
        </pc:spChg>
        <pc:graphicFrameChg chg="del">
          <ac:chgData name="Ramon Janssen || Opleidings instituut JTI" userId="094f71bb-c30c-4915-a310-476e5d897e07" providerId="ADAL" clId="{3D189BC8-D098-4D11-B024-17837B86781A}" dt="2024-01-11T15:50:06.112" v="20" actId="478"/>
          <ac:graphicFrameMkLst>
            <pc:docMk/>
            <pc:sldMk cId="3908694125" sldId="298"/>
            <ac:graphicFrameMk id="4" creationId="{E89A2D47-1C6A-3950-862D-C4C321673F54}"/>
          </ac:graphicFrameMkLst>
        </pc:graphicFrameChg>
        <pc:picChg chg="mod">
          <ac:chgData name="Ramon Janssen || Opleidings instituut JTI" userId="094f71bb-c30c-4915-a310-476e5d897e07" providerId="ADAL" clId="{3D189BC8-D098-4D11-B024-17837B86781A}" dt="2024-01-11T15:50:32.520" v="25" actId="1076"/>
          <ac:picMkLst>
            <pc:docMk/>
            <pc:sldMk cId="3908694125" sldId="298"/>
            <ac:picMk id="7" creationId="{C4910213-5CC2-170C-9039-A55A3179DBF8}"/>
          </ac:picMkLst>
        </pc:picChg>
      </pc:sldChg>
    </pc:docChg>
  </pc:docChgLst>
  <pc:docChgLst>
    <pc:chgData name="Ramon Janssen || Opleidings instituut JTI" userId="094f71bb-c30c-4915-a310-476e5d897e07" providerId="ADAL" clId="{1F5665D8-5AF5-4698-871E-9BC9194F283C}"/>
    <pc:docChg chg="custSel addSld delSld modSld">
      <pc:chgData name="Ramon Janssen || Opleidings instituut JTI" userId="094f71bb-c30c-4915-a310-476e5d897e07" providerId="ADAL" clId="{1F5665D8-5AF5-4698-871E-9BC9194F283C}" dt="2019-09-25T06:29:22.320" v="2031" actId="14100"/>
      <pc:docMkLst>
        <pc:docMk/>
      </pc:docMkLst>
      <pc:sldChg chg="addSp delSp modSp">
        <pc:chgData name="Ramon Janssen || Opleidings instituut JTI" userId="094f71bb-c30c-4915-a310-476e5d897e07" providerId="ADAL" clId="{1F5665D8-5AF5-4698-871E-9BC9194F283C}" dt="2019-09-13T10:35:46.865" v="623" actId="478"/>
        <pc:sldMkLst>
          <pc:docMk/>
          <pc:sldMk cId="0" sldId="256"/>
        </pc:sldMkLst>
        <pc:picChg chg="add del mod">
          <ac:chgData name="Ramon Janssen || Opleidings instituut JTI" userId="094f71bb-c30c-4915-a310-476e5d897e07" providerId="ADAL" clId="{1F5665D8-5AF5-4698-871E-9BC9194F283C}" dt="2019-09-13T10:35:46.318" v="622" actId="478"/>
          <ac:picMkLst>
            <pc:docMk/>
            <pc:sldMk cId="0" sldId="256"/>
            <ac:picMk id="3" creationId="{CDD209F6-334F-48F8-BC4B-E020EE043A46}"/>
          </ac:picMkLst>
        </pc:picChg>
        <pc:picChg chg="add del mod">
          <ac:chgData name="Ramon Janssen || Opleidings instituut JTI" userId="094f71bb-c30c-4915-a310-476e5d897e07" providerId="ADAL" clId="{1F5665D8-5AF5-4698-871E-9BC9194F283C}" dt="2019-09-13T10:35:46.865" v="623" actId="478"/>
          <ac:picMkLst>
            <pc:docMk/>
            <pc:sldMk cId="0" sldId="256"/>
            <ac:picMk id="1028" creationId="{2C4818DC-9B99-49CD-B336-2845D3442111}"/>
          </ac:picMkLst>
        </pc:picChg>
      </pc:sldChg>
      <pc:sldChg chg="addSp modSp">
        <pc:chgData name="Ramon Janssen || Opleidings instituut JTI" userId="094f71bb-c30c-4915-a310-476e5d897e07" providerId="ADAL" clId="{1F5665D8-5AF5-4698-871E-9BC9194F283C}" dt="2019-09-13T09:44:32.069" v="4" actId="14100"/>
        <pc:sldMkLst>
          <pc:docMk/>
          <pc:sldMk cId="1258750163" sldId="266"/>
        </pc:sldMkLst>
        <pc:picChg chg="add mod">
          <ac:chgData name="Ramon Janssen || Opleidings instituut JTI" userId="094f71bb-c30c-4915-a310-476e5d897e07" providerId="ADAL" clId="{1F5665D8-5AF5-4698-871E-9BC9194F283C}" dt="2019-09-13T09:44:32.069" v="4" actId="14100"/>
          <ac:picMkLst>
            <pc:docMk/>
            <pc:sldMk cId="1258750163" sldId="266"/>
            <ac:picMk id="3" creationId="{7E61CF94-3BAF-47D3-B510-E3ED475552CB}"/>
          </ac:picMkLst>
        </pc:picChg>
      </pc:sldChg>
      <pc:sldChg chg="addSp modSp">
        <pc:chgData name="Ramon Janssen || Opleidings instituut JTI" userId="094f71bb-c30c-4915-a310-476e5d897e07" providerId="ADAL" clId="{1F5665D8-5AF5-4698-871E-9BC9194F283C}" dt="2019-09-13T10:25:39.250" v="566" actId="1076"/>
        <pc:sldMkLst>
          <pc:docMk/>
          <pc:sldMk cId="2319193087" sldId="267"/>
        </pc:sldMkLst>
        <pc:picChg chg="add mod">
          <ac:chgData name="Ramon Janssen || Opleidings instituut JTI" userId="094f71bb-c30c-4915-a310-476e5d897e07" providerId="ADAL" clId="{1F5665D8-5AF5-4698-871E-9BC9194F283C}" dt="2019-09-13T10:25:39.250" v="566" actId="1076"/>
          <ac:picMkLst>
            <pc:docMk/>
            <pc:sldMk cId="2319193087" sldId="267"/>
            <ac:picMk id="2" creationId="{9B739494-295B-4C21-9BDF-B4AE47EED0FF}"/>
          </ac:picMkLst>
        </pc:picChg>
      </pc:sldChg>
      <pc:sldChg chg="addSp delSp modSp add">
        <pc:chgData name="Ramon Janssen || Opleidings instituut JTI" userId="094f71bb-c30c-4915-a310-476e5d897e07" providerId="ADAL" clId="{1F5665D8-5AF5-4698-871E-9BC9194F283C}" dt="2019-09-13T10:19:30.016" v="553"/>
        <pc:sldMkLst>
          <pc:docMk/>
          <pc:sldMk cId="2288694743" sldId="268"/>
        </pc:sldMkLst>
        <pc:spChg chg="mod">
          <ac:chgData name="Ramon Janssen || Opleidings instituut JTI" userId="094f71bb-c30c-4915-a310-476e5d897e07" providerId="ADAL" clId="{1F5665D8-5AF5-4698-871E-9BC9194F283C}" dt="2019-09-13T09:47:25.033" v="19" actId="20577"/>
          <ac:spMkLst>
            <pc:docMk/>
            <pc:sldMk cId="2288694743" sldId="268"/>
            <ac:spMk id="222" creationId="{00000000-0000-0000-0000-000000000000}"/>
          </ac:spMkLst>
        </pc:spChg>
        <pc:spChg chg="mod">
          <ac:chgData name="Ramon Janssen || Opleidings instituut JTI" userId="094f71bb-c30c-4915-a310-476e5d897e07" providerId="ADAL" clId="{1F5665D8-5AF5-4698-871E-9BC9194F283C}" dt="2019-09-13T09:53:41.645" v="303" actId="6549"/>
          <ac:spMkLst>
            <pc:docMk/>
            <pc:sldMk cId="2288694743" sldId="268"/>
            <ac:spMk id="223" creationId="{00000000-0000-0000-0000-000000000000}"/>
          </ac:spMkLst>
        </pc:spChg>
        <pc:picChg chg="add mod">
          <ac:chgData name="Ramon Janssen || Opleidings instituut JTI" userId="094f71bb-c30c-4915-a310-476e5d897e07" providerId="ADAL" clId="{1F5665D8-5AF5-4698-871E-9BC9194F283C}" dt="2019-09-13T09:57:06.404" v="330" actId="14100"/>
          <ac:picMkLst>
            <pc:docMk/>
            <pc:sldMk cId="2288694743" sldId="268"/>
            <ac:picMk id="3" creationId="{7A4A4EC8-4126-4EFD-AC17-42FC9F8DC23B}"/>
          </ac:picMkLst>
        </pc:picChg>
        <pc:picChg chg="add mod">
          <ac:chgData name="Ramon Janssen || Opleidings instituut JTI" userId="094f71bb-c30c-4915-a310-476e5d897e07" providerId="ADAL" clId="{1F5665D8-5AF5-4698-871E-9BC9194F283C}" dt="2019-09-13T09:57:14.200" v="331" actId="14100"/>
          <ac:picMkLst>
            <pc:docMk/>
            <pc:sldMk cId="2288694743" sldId="268"/>
            <ac:picMk id="4" creationId="{34D2DFB4-D2D0-4CD2-A54E-00D8C6E550BE}"/>
          </ac:picMkLst>
        </pc:picChg>
        <pc:picChg chg="add del mod">
          <ac:chgData name="Ramon Janssen || Opleidings instituut JTI" userId="094f71bb-c30c-4915-a310-476e5d897e07" providerId="ADAL" clId="{1F5665D8-5AF5-4698-871E-9BC9194F283C}" dt="2019-09-13T10:19:30.016" v="553"/>
          <ac:picMkLst>
            <pc:docMk/>
            <pc:sldMk cId="2288694743" sldId="268"/>
            <ac:picMk id="8" creationId="{05080C9B-9853-4DC2-B32D-870661FB9D3C}"/>
          </ac:picMkLst>
        </pc:picChg>
      </pc:sldChg>
      <pc:sldChg chg="addSp delSp modSp add">
        <pc:chgData name="Ramon Janssen || Opleidings instituut JTI" userId="094f71bb-c30c-4915-a310-476e5d897e07" providerId="ADAL" clId="{1F5665D8-5AF5-4698-871E-9BC9194F283C}" dt="2019-09-20T13:41:24.312" v="2014" actId="1076"/>
        <pc:sldMkLst>
          <pc:docMk/>
          <pc:sldMk cId="1757479994" sldId="269"/>
        </pc:sldMkLst>
        <pc:spChg chg="add mod">
          <ac:chgData name="Ramon Janssen || Opleidings instituut JTI" userId="094f71bb-c30c-4915-a310-476e5d897e07" providerId="ADAL" clId="{1F5665D8-5AF5-4698-871E-9BC9194F283C}" dt="2019-09-20T13:41:24.312" v="2014" actId="1076"/>
          <ac:spMkLst>
            <pc:docMk/>
            <pc:sldMk cId="1757479994" sldId="269"/>
            <ac:spMk id="6" creationId="{24091D28-9B0C-4DDC-8DEC-FC4FEB59A123}"/>
          </ac:spMkLst>
        </pc:spChg>
        <pc:spChg chg="mod">
          <ac:chgData name="Ramon Janssen || Opleidings instituut JTI" userId="094f71bb-c30c-4915-a310-476e5d897e07" providerId="ADAL" clId="{1F5665D8-5AF5-4698-871E-9BC9194F283C}" dt="2019-09-13T09:47:36.330" v="42" actId="20577"/>
          <ac:spMkLst>
            <pc:docMk/>
            <pc:sldMk cId="1757479994" sldId="269"/>
            <ac:spMk id="222" creationId="{00000000-0000-0000-0000-000000000000}"/>
          </ac:spMkLst>
        </pc:spChg>
        <pc:spChg chg="mod">
          <ac:chgData name="Ramon Janssen || Opleidings instituut JTI" userId="094f71bb-c30c-4915-a310-476e5d897e07" providerId="ADAL" clId="{1F5665D8-5AF5-4698-871E-9BC9194F283C}" dt="2019-09-13T10:05:08.089" v="545" actId="20577"/>
          <ac:spMkLst>
            <pc:docMk/>
            <pc:sldMk cId="1757479994" sldId="269"/>
            <ac:spMk id="223" creationId="{00000000-0000-0000-0000-000000000000}"/>
          </ac:spMkLst>
        </pc:spChg>
        <pc:picChg chg="add del mod">
          <ac:chgData name="Ramon Janssen || Opleidings instituut JTI" userId="094f71bb-c30c-4915-a310-476e5d897e07" providerId="ADAL" clId="{1F5665D8-5AF5-4698-871E-9BC9194F283C}" dt="2019-09-13T10:19:35.560" v="555" actId="478"/>
          <ac:picMkLst>
            <pc:docMk/>
            <pc:sldMk cId="1757479994" sldId="269"/>
            <ac:picMk id="3" creationId="{5B08FC26-46CB-44B9-85AE-60D917D1B893}"/>
          </ac:picMkLst>
        </pc:picChg>
        <pc:picChg chg="add del mod ord">
          <ac:chgData name="Ramon Janssen || Opleidings instituut JTI" userId="094f71bb-c30c-4915-a310-476e5d897e07" providerId="ADAL" clId="{1F5665D8-5AF5-4698-871E-9BC9194F283C}" dt="2019-09-13T12:42:13.260" v="1360" actId="478"/>
          <ac:picMkLst>
            <pc:docMk/>
            <pc:sldMk cId="1757479994" sldId="269"/>
            <ac:picMk id="4" creationId="{6C14CBB1-5A94-4BEE-818B-25EB6B8CF4A1}"/>
          </ac:picMkLst>
        </pc:picChg>
        <pc:picChg chg="add mod">
          <ac:chgData name="Ramon Janssen || Opleidings instituut JTI" userId="094f71bb-c30c-4915-a310-476e5d897e07" providerId="ADAL" clId="{1F5665D8-5AF5-4698-871E-9BC9194F283C}" dt="2019-09-13T10:28:24.746" v="580" actId="688"/>
          <ac:picMkLst>
            <pc:docMk/>
            <pc:sldMk cId="1757479994" sldId="269"/>
            <ac:picMk id="8" creationId="{F4C5F0A8-6220-452D-BF6C-6AF2CF0F4862}"/>
          </ac:picMkLst>
        </pc:picChg>
        <pc:picChg chg="add del mod">
          <ac:chgData name="Ramon Janssen || Opleidings instituut JTI" userId="094f71bb-c30c-4915-a310-476e5d897e07" providerId="ADAL" clId="{1F5665D8-5AF5-4698-871E-9BC9194F283C}" dt="2019-09-13T12:42:14.980" v="1363" actId="478"/>
          <ac:picMkLst>
            <pc:docMk/>
            <pc:sldMk cId="1757479994" sldId="269"/>
            <ac:picMk id="9" creationId="{87D9B7AE-E8D8-493D-9EFA-354413ECB138}"/>
          </ac:picMkLst>
        </pc:picChg>
        <pc:picChg chg="add del mod">
          <ac:chgData name="Ramon Janssen || Opleidings instituut JTI" userId="094f71bb-c30c-4915-a310-476e5d897e07" providerId="ADAL" clId="{1F5665D8-5AF5-4698-871E-9BC9194F283C}" dt="2019-09-13T12:42:14.464" v="1361" actId="478"/>
          <ac:picMkLst>
            <pc:docMk/>
            <pc:sldMk cId="1757479994" sldId="269"/>
            <ac:picMk id="10" creationId="{6CED237F-57A7-488B-85C8-50FBE9DBF579}"/>
          </ac:picMkLst>
        </pc:picChg>
        <pc:picChg chg="add del mod">
          <ac:chgData name="Ramon Janssen || Opleidings instituut JTI" userId="094f71bb-c30c-4915-a310-476e5d897e07" providerId="ADAL" clId="{1F5665D8-5AF5-4698-871E-9BC9194F283C}" dt="2019-09-13T12:42:15.700" v="1365" actId="478"/>
          <ac:picMkLst>
            <pc:docMk/>
            <pc:sldMk cId="1757479994" sldId="269"/>
            <ac:picMk id="2050" creationId="{41315EB0-EB00-4A30-88DB-557EBE9CABD8}"/>
          </ac:picMkLst>
        </pc:picChg>
        <pc:picChg chg="add del mod">
          <ac:chgData name="Ramon Janssen || Opleidings instituut JTI" userId="094f71bb-c30c-4915-a310-476e5d897e07" providerId="ADAL" clId="{1F5665D8-5AF5-4698-871E-9BC9194F283C}" dt="2019-09-13T12:42:16.153" v="1366" actId="478"/>
          <ac:picMkLst>
            <pc:docMk/>
            <pc:sldMk cId="1757479994" sldId="269"/>
            <ac:picMk id="2052" creationId="{AA91B80C-6FC7-4012-8705-26DD9CE93B11}"/>
          </ac:picMkLst>
        </pc:picChg>
        <pc:picChg chg="add del mod">
          <ac:chgData name="Ramon Janssen || Opleidings instituut JTI" userId="094f71bb-c30c-4915-a310-476e5d897e07" providerId="ADAL" clId="{1F5665D8-5AF5-4698-871E-9BC9194F283C}" dt="2019-09-13T12:42:16.575" v="1367" actId="478"/>
          <ac:picMkLst>
            <pc:docMk/>
            <pc:sldMk cId="1757479994" sldId="269"/>
            <ac:picMk id="2054" creationId="{39610E1C-5927-45B3-9B47-83D6AAE1C8A3}"/>
          </ac:picMkLst>
        </pc:picChg>
      </pc:sldChg>
      <pc:sldChg chg="addSp delSp modSp add">
        <pc:chgData name="Ramon Janssen || Opleidings instituut JTI" userId="094f71bb-c30c-4915-a310-476e5d897e07" providerId="ADAL" clId="{1F5665D8-5AF5-4698-871E-9BC9194F283C}" dt="2019-09-20T13:40:53.487" v="2007" actId="692"/>
        <pc:sldMkLst>
          <pc:docMk/>
          <pc:sldMk cId="4164735002" sldId="270"/>
        </pc:sldMkLst>
        <pc:spChg chg="mod">
          <ac:chgData name="Ramon Janssen || Opleidings instituut JTI" userId="094f71bb-c30c-4915-a310-476e5d897e07" providerId="ADAL" clId="{1F5665D8-5AF5-4698-871E-9BC9194F283C}" dt="2019-09-20T13:40:53.487" v="2007" actId="692"/>
          <ac:spMkLst>
            <pc:docMk/>
            <pc:sldMk cId="4164735002" sldId="270"/>
            <ac:spMk id="3" creationId="{528FB2CF-9A84-456B-952E-D953DE9F94B0}"/>
          </ac:spMkLst>
        </pc:spChg>
        <pc:spChg chg="add del mod">
          <ac:chgData name="Ramon Janssen || Opleidings instituut JTI" userId="094f71bb-c30c-4915-a310-476e5d897e07" providerId="ADAL" clId="{1F5665D8-5AF5-4698-871E-9BC9194F283C}" dt="2019-09-13T12:33:16.107" v="1262" actId="478"/>
          <ac:spMkLst>
            <pc:docMk/>
            <pc:sldMk cId="4164735002" sldId="270"/>
            <ac:spMk id="3" creationId="{63BCA9AD-81E7-4EC2-9E9E-B7CDDF504535}"/>
          </ac:spMkLst>
        </pc:spChg>
        <pc:spChg chg="add mod">
          <ac:chgData name="Ramon Janssen || Opleidings instituut JTI" userId="094f71bb-c30c-4915-a310-476e5d897e07" providerId="ADAL" clId="{1F5665D8-5AF5-4698-871E-9BC9194F283C}" dt="2019-09-13T12:36:07.932" v="1294" actId="1076"/>
          <ac:spMkLst>
            <pc:docMk/>
            <pc:sldMk cId="4164735002" sldId="270"/>
            <ac:spMk id="4" creationId="{914040CA-FF72-45E5-B7D5-17699E9739C5}"/>
          </ac:spMkLst>
        </pc:spChg>
        <pc:spChg chg="add del mod">
          <ac:chgData name="Ramon Janssen || Opleidings instituut JTI" userId="094f71bb-c30c-4915-a310-476e5d897e07" providerId="ADAL" clId="{1F5665D8-5AF5-4698-871E-9BC9194F283C}" dt="2019-09-13T12:36:45.264" v="1296" actId="478"/>
          <ac:spMkLst>
            <pc:docMk/>
            <pc:sldMk cId="4164735002" sldId="270"/>
            <ac:spMk id="5" creationId="{41260679-0525-44B1-94ED-54EEF7DB3ECD}"/>
          </ac:spMkLst>
        </pc:spChg>
        <pc:spChg chg="add del mod">
          <ac:chgData name="Ramon Janssen || Opleidings instituut JTI" userId="094f71bb-c30c-4915-a310-476e5d897e07" providerId="ADAL" clId="{1F5665D8-5AF5-4698-871E-9BC9194F283C}" dt="2019-09-13T12:37:21.374" v="1331" actId="478"/>
          <ac:spMkLst>
            <pc:docMk/>
            <pc:sldMk cId="4164735002" sldId="270"/>
            <ac:spMk id="15" creationId="{1DC32DDF-9DB5-4DAB-9475-3855ADE8ADCA}"/>
          </ac:spMkLst>
        </pc:spChg>
        <pc:spChg chg="add mod">
          <ac:chgData name="Ramon Janssen || Opleidings instituut JTI" userId="094f71bb-c30c-4915-a310-476e5d897e07" providerId="ADAL" clId="{1F5665D8-5AF5-4698-871E-9BC9194F283C}" dt="2019-09-13T12:41:01.641" v="1359" actId="1076"/>
          <ac:spMkLst>
            <pc:docMk/>
            <pc:sldMk cId="4164735002" sldId="270"/>
            <ac:spMk id="16" creationId="{5180968B-B0CF-407D-8F59-8AF9F479A8A8}"/>
          </ac:spMkLst>
        </pc:spChg>
        <pc:spChg chg="mod">
          <ac:chgData name="Ramon Janssen || Opleidings instituut JTI" userId="094f71bb-c30c-4915-a310-476e5d897e07" providerId="ADAL" clId="{1F5665D8-5AF5-4698-871E-9BC9194F283C}" dt="2019-09-13T10:27:25.825" v="579" actId="20577"/>
          <ac:spMkLst>
            <pc:docMk/>
            <pc:sldMk cId="4164735002" sldId="270"/>
            <ac:spMk id="222" creationId="{00000000-0000-0000-0000-000000000000}"/>
          </ac:spMkLst>
        </pc:spChg>
        <pc:spChg chg="mod">
          <ac:chgData name="Ramon Janssen || Opleidings instituut JTI" userId="094f71bb-c30c-4915-a310-476e5d897e07" providerId="ADAL" clId="{1F5665D8-5AF5-4698-871E-9BC9194F283C}" dt="2019-09-13T12:16:52.515" v="1225" actId="20577"/>
          <ac:spMkLst>
            <pc:docMk/>
            <pc:sldMk cId="4164735002" sldId="270"/>
            <ac:spMk id="223" creationId="{00000000-0000-0000-0000-000000000000}"/>
          </ac:spMkLst>
        </pc:spChg>
        <pc:picChg chg="add mod">
          <ac:chgData name="Ramon Janssen || Opleidings instituut JTI" userId="094f71bb-c30c-4915-a310-476e5d897e07" providerId="ADAL" clId="{1F5665D8-5AF5-4698-871E-9BC9194F283C}" dt="2019-09-13T12:17:42.952" v="1227" actId="1076"/>
          <ac:picMkLst>
            <pc:docMk/>
            <pc:sldMk cId="4164735002" sldId="270"/>
            <ac:picMk id="6" creationId="{E1B198C4-A1A1-47AE-A635-5D2CC2D9D9B3}"/>
          </ac:picMkLst>
        </pc:picChg>
        <pc:picChg chg="add mod">
          <ac:chgData name="Ramon Janssen || Opleidings instituut JTI" userId="094f71bb-c30c-4915-a310-476e5d897e07" providerId="ADAL" clId="{1F5665D8-5AF5-4698-871E-9BC9194F283C}" dt="2019-09-13T12:34:17.088" v="1264" actId="1076"/>
          <ac:picMkLst>
            <pc:docMk/>
            <pc:sldMk cId="4164735002" sldId="270"/>
            <ac:picMk id="8" creationId="{FE290EB5-0EC8-4FEB-B664-0D8EA39D9ED0}"/>
          </ac:picMkLst>
        </pc:picChg>
        <pc:picChg chg="add mod">
          <ac:chgData name="Ramon Janssen || Opleidings instituut JTI" userId="094f71bb-c30c-4915-a310-476e5d897e07" providerId="ADAL" clId="{1F5665D8-5AF5-4698-871E-9BC9194F283C}" dt="2019-09-13T12:34:17.088" v="1264" actId="1076"/>
          <ac:picMkLst>
            <pc:docMk/>
            <pc:sldMk cId="4164735002" sldId="270"/>
            <ac:picMk id="9" creationId="{FB912F8E-6EB7-4861-BC05-78AC1348905C}"/>
          </ac:picMkLst>
        </pc:picChg>
        <pc:picChg chg="add mod">
          <ac:chgData name="Ramon Janssen || Opleidings instituut JTI" userId="094f71bb-c30c-4915-a310-476e5d897e07" providerId="ADAL" clId="{1F5665D8-5AF5-4698-871E-9BC9194F283C}" dt="2019-09-13T12:34:17.088" v="1264" actId="1076"/>
          <ac:picMkLst>
            <pc:docMk/>
            <pc:sldMk cId="4164735002" sldId="270"/>
            <ac:picMk id="10" creationId="{20BC988E-41D4-463E-977A-201CA40B1DA0}"/>
          </ac:picMkLst>
        </pc:picChg>
        <pc:picChg chg="add mod">
          <ac:chgData name="Ramon Janssen || Opleidings instituut JTI" userId="094f71bb-c30c-4915-a310-476e5d897e07" providerId="ADAL" clId="{1F5665D8-5AF5-4698-871E-9BC9194F283C}" dt="2019-09-13T12:34:17.088" v="1264" actId="1076"/>
          <ac:picMkLst>
            <pc:docMk/>
            <pc:sldMk cId="4164735002" sldId="270"/>
            <ac:picMk id="11" creationId="{4CD510AA-2BAF-4BD2-956D-50DB6972B5F9}"/>
          </ac:picMkLst>
        </pc:picChg>
        <pc:picChg chg="add mod">
          <ac:chgData name="Ramon Janssen || Opleidings instituut JTI" userId="094f71bb-c30c-4915-a310-476e5d897e07" providerId="ADAL" clId="{1F5665D8-5AF5-4698-871E-9BC9194F283C}" dt="2019-09-13T12:34:17.088" v="1264" actId="1076"/>
          <ac:picMkLst>
            <pc:docMk/>
            <pc:sldMk cId="4164735002" sldId="270"/>
            <ac:picMk id="12" creationId="{AC6A6838-19FF-44FD-83AE-5AEF09223FC3}"/>
          </ac:picMkLst>
        </pc:picChg>
      </pc:sldChg>
      <pc:sldChg chg="addSp modSp add">
        <pc:chgData name="Ramon Janssen || Opleidings instituut JTI" userId="094f71bb-c30c-4915-a310-476e5d897e07" providerId="ADAL" clId="{1F5665D8-5AF5-4698-871E-9BC9194F283C}" dt="2019-09-13T12:55:56.475" v="1718"/>
        <pc:sldMkLst>
          <pc:docMk/>
          <pc:sldMk cId="4233353207" sldId="271"/>
        </pc:sldMkLst>
        <pc:spChg chg="mod">
          <ac:chgData name="Ramon Janssen || Opleidings instituut JTI" userId="094f71bb-c30c-4915-a310-476e5d897e07" providerId="ADAL" clId="{1F5665D8-5AF5-4698-871E-9BC9194F283C}" dt="2019-09-13T12:55:43.536" v="1717" actId="20577"/>
          <ac:spMkLst>
            <pc:docMk/>
            <pc:sldMk cId="4233353207" sldId="271"/>
            <ac:spMk id="223" creationId="{00000000-0000-0000-0000-000000000000}"/>
          </ac:spMkLst>
        </pc:spChg>
        <pc:picChg chg="add">
          <ac:chgData name="Ramon Janssen || Opleidings instituut JTI" userId="094f71bb-c30c-4915-a310-476e5d897e07" providerId="ADAL" clId="{1F5665D8-5AF5-4698-871E-9BC9194F283C}" dt="2019-09-13T12:55:56.475" v="1718"/>
          <ac:picMkLst>
            <pc:docMk/>
            <pc:sldMk cId="4233353207" sldId="271"/>
            <ac:picMk id="6" creationId="{1C2A42EC-DE43-457E-B7E9-396073CEF053}"/>
          </ac:picMkLst>
        </pc:picChg>
      </pc:sldChg>
      <pc:sldChg chg="addSp modSp add">
        <pc:chgData name="Ramon Janssen || Opleidings instituut JTI" userId="094f71bb-c30c-4915-a310-476e5d897e07" providerId="ADAL" clId="{1F5665D8-5AF5-4698-871E-9BC9194F283C}" dt="2019-09-13T13:12:24.858" v="2002" actId="113"/>
        <pc:sldMkLst>
          <pc:docMk/>
          <pc:sldMk cId="3617562891" sldId="272"/>
        </pc:sldMkLst>
        <pc:spChg chg="mod">
          <ac:chgData name="Ramon Janssen || Opleidings instituut JTI" userId="094f71bb-c30c-4915-a310-476e5d897e07" providerId="ADAL" clId="{1F5665D8-5AF5-4698-871E-9BC9194F283C}" dt="2019-09-13T13:12:24.858" v="2002" actId="113"/>
          <ac:spMkLst>
            <pc:docMk/>
            <pc:sldMk cId="3617562891" sldId="272"/>
            <ac:spMk id="223" creationId="{00000000-0000-0000-0000-000000000000}"/>
          </ac:spMkLst>
        </pc:spChg>
        <pc:picChg chg="add mod">
          <ac:chgData name="Ramon Janssen || Opleidings instituut JTI" userId="094f71bb-c30c-4915-a310-476e5d897e07" providerId="ADAL" clId="{1F5665D8-5AF5-4698-871E-9BC9194F283C}" dt="2019-09-13T13:11:32.487" v="1999" actId="14100"/>
          <ac:picMkLst>
            <pc:docMk/>
            <pc:sldMk cId="3617562891" sldId="272"/>
            <ac:picMk id="3074" creationId="{11CA89F1-9CB3-48F2-9B27-CC776FC9497F}"/>
          </ac:picMkLst>
        </pc:picChg>
        <pc:picChg chg="add mod">
          <ac:chgData name="Ramon Janssen || Opleidings instituut JTI" userId="094f71bb-c30c-4915-a310-476e5d897e07" providerId="ADAL" clId="{1F5665D8-5AF5-4698-871E-9BC9194F283C}" dt="2019-09-13T13:11:59.415" v="2001" actId="14100"/>
          <ac:picMkLst>
            <pc:docMk/>
            <pc:sldMk cId="3617562891" sldId="272"/>
            <ac:picMk id="3076" creationId="{18C1CD7B-80A9-4A93-9F6D-F50810272726}"/>
          </ac:picMkLst>
        </pc:picChg>
      </pc:sldChg>
      <pc:sldChg chg="add del">
        <pc:chgData name="Ramon Janssen || Opleidings instituut JTI" userId="094f71bb-c30c-4915-a310-476e5d897e07" providerId="ADAL" clId="{1F5665D8-5AF5-4698-871E-9BC9194F283C}" dt="2019-09-13T13:05:35.207" v="1951" actId="47"/>
        <pc:sldMkLst>
          <pc:docMk/>
          <pc:sldMk cId="2811784605" sldId="273"/>
        </pc:sldMkLst>
      </pc:sldChg>
      <pc:sldChg chg="add">
        <pc:chgData name="Ramon Janssen || Opleidings instituut JTI" userId="094f71bb-c30c-4915-a310-476e5d897e07" providerId="ADAL" clId="{1F5665D8-5AF5-4698-871E-9BC9194F283C}" dt="2019-09-13T10:28:59.104" v="584"/>
        <pc:sldMkLst>
          <pc:docMk/>
          <pc:sldMk cId="1202812513" sldId="274"/>
        </pc:sldMkLst>
      </pc:sldChg>
      <pc:sldChg chg="delSp modSp">
        <pc:chgData name="Ramon Janssen || Opleidings instituut JTI" userId="094f71bb-c30c-4915-a310-476e5d897e07" providerId="ADAL" clId="{1F5665D8-5AF5-4698-871E-9BC9194F283C}" dt="2019-09-25T06:29:22.320" v="2031" actId="14100"/>
        <pc:sldMkLst>
          <pc:docMk/>
          <pc:sldMk cId="1176939798" sldId="275"/>
        </pc:sldMkLst>
        <pc:picChg chg="mod">
          <ac:chgData name="Ramon Janssen || Opleidings instituut JTI" userId="094f71bb-c30c-4915-a310-476e5d897e07" providerId="ADAL" clId="{1F5665D8-5AF5-4698-871E-9BC9194F283C}" dt="2019-09-25T06:29:22.320" v="2031" actId="14100"/>
          <ac:picMkLst>
            <pc:docMk/>
            <pc:sldMk cId="1176939798" sldId="275"/>
            <ac:picMk id="3074" creationId="{11CA89F1-9CB3-48F2-9B27-CC776FC9497F}"/>
          </ac:picMkLst>
        </pc:picChg>
        <pc:picChg chg="del">
          <ac:chgData name="Ramon Janssen || Opleidings instituut JTI" userId="094f71bb-c30c-4915-a310-476e5d897e07" providerId="ADAL" clId="{1F5665D8-5AF5-4698-871E-9BC9194F283C}" dt="2019-09-25T06:28:33.523" v="2021" actId="478"/>
          <ac:picMkLst>
            <pc:docMk/>
            <pc:sldMk cId="1176939798" sldId="275"/>
            <ac:picMk id="3076" creationId="{18C1CD7B-80A9-4A93-9F6D-F50810272726}"/>
          </ac:picMkLst>
        </pc:picChg>
      </pc:sldChg>
      <pc:sldChg chg="add del">
        <pc:chgData name="Ramon Janssen || Opleidings instituut JTI" userId="094f71bb-c30c-4915-a310-476e5d897e07" providerId="ADAL" clId="{1F5665D8-5AF5-4698-871E-9BC9194F283C}" dt="2019-09-13T13:04:39.802" v="1908" actId="47"/>
        <pc:sldMkLst>
          <pc:docMk/>
          <pc:sldMk cId="1830644307" sldId="275"/>
        </pc:sldMkLst>
      </pc:sldChg>
      <pc:sldChg chg="addSp delSp modSp">
        <pc:chgData name="Ramon Janssen || Opleidings instituut JTI" userId="094f71bb-c30c-4915-a310-476e5d897e07" providerId="ADAL" clId="{1F5665D8-5AF5-4698-871E-9BC9194F283C}" dt="2019-09-20T13:42:01.573" v="2020" actId="688"/>
        <pc:sldMkLst>
          <pc:docMk/>
          <pc:sldMk cId="3865183709" sldId="276"/>
        </pc:sldMkLst>
        <pc:spChg chg="del">
          <ac:chgData name="Ramon Janssen || Opleidings instituut JTI" userId="094f71bb-c30c-4915-a310-476e5d897e07" providerId="ADAL" clId="{1F5665D8-5AF5-4698-871E-9BC9194F283C}" dt="2019-09-20T13:41:38.802" v="2015" actId="478"/>
          <ac:spMkLst>
            <pc:docMk/>
            <pc:sldMk cId="3865183709" sldId="276"/>
            <ac:spMk id="3" creationId="{B07FD3D0-2F5B-4551-AEE4-C78EBC4AE96E}"/>
          </ac:spMkLst>
        </pc:spChg>
        <pc:spChg chg="add mod">
          <ac:chgData name="Ramon Janssen || Opleidings instituut JTI" userId="094f71bb-c30c-4915-a310-476e5d897e07" providerId="ADAL" clId="{1F5665D8-5AF5-4698-871E-9BC9194F283C}" dt="2019-09-20T13:42:01.573" v="2020" actId="688"/>
          <ac:spMkLst>
            <pc:docMk/>
            <pc:sldMk cId="3865183709" sldId="276"/>
            <ac:spMk id="11" creationId="{346F3435-842D-4A60-A804-6896FD184E9A}"/>
          </ac:spMkLst>
        </pc:spChg>
      </pc:sldChg>
    </pc:docChg>
  </pc:docChgLst>
  <pc:docChgLst>
    <pc:chgData name="Ramon Janssen || Opleidings instituut JTI" userId="S::ramon@opleidingsinstituut-jti.nl::094f71bb-c30c-4915-a310-476e5d897e07" providerId="AD" clId="Web-{0AA7BEB2-01E7-E6DE-58F0-7416A1D5E463}"/>
    <pc:docChg chg="modSld">
      <pc:chgData name="Ramon Janssen || Opleidings instituut JTI" userId="S::ramon@opleidingsinstituut-jti.nl::094f71bb-c30c-4915-a310-476e5d897e07" providerId="AD" clId="Web-{0AA7BEB2-01E7-E6DE-58F0-7416A1D5E463}" dt="2019-09-20T08:30:23.111" v="16" actId="14100"/>
      <pc:docMkLst>
        <pc:docMk/>
      </pc:docMkLst>
      <pc:sldChg chg="modSp">
        <pc:chgData name="Ramon Janssen || Opleidings instituut JTI" userId="S::ramon@opleidingsinstituut-jti.nl::094f71bb-c30c-4915-a310-476e5d897e07" providerId="AD" clId="Web-{0AA7BEB2-01E7-E6DE-58F0-7416A1D5E463}" dt="2019-09-20T08:30:23.111" v="16" actId="14100"/>
        <pc:sldMkLst>
          <pc:docMk/>
          <pc:sldMk cId="1757479994" sldId="269"/>
        </pc:sldMkLst>
        <pc:spChg chg="mod">
          <ac:chgData name="Ramon Janssen || Opleidings instituut JTI" userId="S::ramon@opleidingsinstituut-jti.nl::094f71bb-c30c-4915-a310-476e5d897e07" providerId="AD" clId="Web-{0AA7BEB2-01E7-E6DE-58F0-7416A1D5E463}" dt="2019-09-20T08:30:04.799" v="14" actId="20577"/>
          <ac:spMkLst>
            <pc:docMk/>
            <pc:sldMk cId="1757479994" sldId="269"/>
            <ac:spMk id="223" creationId="{00000000-0000-0000-0000-000000000000}"/>
          </ac:spMkLst>
        </pc:spChg>
        <pc:picChg chg="mod">
          <ac:chgData name="Ramon Janssen || Opleidings instituut JTI" userId="S::ramon@opleidingsinstituut-jti.nl::094f71bb-c30c-4915-a310-476e5d897e07" providerId="AD" clId="Web-{0AA7BEB2-01E7-E6DE-58F0-7416A1D5E463}" dt="2019-09-20T08:30:23.111" v="16" actId="14100"/>
          <ac:picMkLst>
            <pc:docMk/>
            <pc:sldMk cId="1757479994" sldId="269"/>
            <ac:picMk id="8" creationId="{F4C5F0A8-6220-452D-BF6C-6AF2CF0F4862}"/>
          </ac:picMkLst>
        </pc:picChg>
      </pc:sldChg>
      <pc:sldChg chg="addSp modSp">
        <pc:chgData name="Ramon Janssen || Opleidings instituut JTI" userId="S::ramon@opleidingsinstituut-jti.nl::094f71bb-c30c-4915-a310-476e5d897e07" providerId="AD" clId="Web-{0AA7BEB2-01E7-E6DE-58F0-7416A1D5E463}" dt="2019-09-20T08:29:39.517" v="13" actId="1076"/>
        <pc:sldMkLst>
          <pc:docMk/>
          <pc:sldMk cId="3865183709" sldId="276"/>
        </pc:sldMkLst>
        <pc:spChg chg="mod">
          <ac:chgData name="Ramon Janssen || Opleidings instituut JTI" userId="S::ramon@opleidingsinstituut-jti.nl::094f71bb-c30c-4915-a310-476e5d897e07" providerId="AD" clId="Web-{0AA7BEB2-01E7-E6DE-58F0-7416A1D5E463}" dt="2019-09-20T08:29:39.517" v="13" actId="1076"/>
          <ac:spMkLst>
            <pc:docMk/>
            <pc:sldMk cId="3865183709" sldId="276"/>
            <ac:spMk id="3" creationId="{B07FD3D0-2F5B-4551-AEE4-C78EBC4AE96E}"/>
          </ac:spMkLst>
        </pc:spChg>
        <pc:picChg chg="add mod">
          <ac:chgData name="Ramon Janssen || Opleidings instituut JTI" userId="S::ramon@opleidingsinstituut-jti.nl::094f71bb-c30c-4915-a310-476e5d897e07" providerId="AD" clId="Web-{0AA7BEB2-01E7-E6DE-58F0-7416A1D5E463}" dt="2019-09-20T08:27:08.532" v="2" actId="1076"/>
          <ac:picMkLst>
            <pc:docMk/>
            <pc:sldMk cId="3865183709" sldId="276"/>
            <ac:picMk id="4" creationId="{D65A5469-A9A5-454F-8842-1137714FC1A7}"/>
          </ac:picMkLst>
        </pc:picChg>
        <pc:picChg chg="add mod">
          <ac:chgData name="Ramon Janssen || Opleidings instituut JTI" userId="S::ramon@opleidingsinstituut-jti.nl::094f71bb-c30c-4915-a310-476e5d897e07" providerId="AD" clId="Web-{0AA7BEB2-01E7-E6DE-58F0-7416A1D5E463}" dt="2019-09-20T08:28:05.345" v="8" actId="14100"/>
          <ac:picMkLst>
            <pc:docMk/>
            <pc:sldMk cId="3865183709" sldId="276"/>
            <ac:picMk id="6" creationId="{CCEB840E-AD77-4A87-A8C8-255CC21E7C79}"/>
          </ac:picMkLst>
        </pc:picChg>
        <pc:picChg chg="add mod">
          <ac:chgData name="Ramon Janssen || Opleidings instituut JTI" userId="S::ramon@opleidingsinstituut-jti.nl::094f71bb-c30c-4915-a310-476e5d897e07" providerId="AD" clId="Web-{0AA7BEB2-01E7-E6DE-58F0-7416A1D5E463}" dt="2019-09-20T08:29:08.361" v="12" actId="14100"/>
          <ac:picMkLst>
            <pc:docMk/>
            <pc:sldMk cId="3865183709" sldId="276"/>
            <ac:picMk id="9" creationId="{2FDB923D-AC89-454A-95DE-A754344A5B23}"/>
          </ac:picMkLst>
        </pc:picChg>
      </pc:sldChg>
    </pc:docChg>
  </pc:docChgLst>
  <pc:docChgLst>
    <pc:chgData name="Ramon Janssen || Opleidings instituut JTI" userId="094f71bb-c30c-4915-a310-476e5d897e07" providerId="ADAL" clId="{08F48058-9CD7-48A6-80DD-529DB7B8EBEB}"/>
    <pc:docChg chg="undo redo custSel addSld delSld modSld sldOrd">
      <pc:chgData name="Ramon Janssen || Opleidings instituut JTI" userId="094f71bb-c30c-4915-a310-476e5d897e07" providerId="ADAL" clId="{08F48058-9CD7-48A6-80DD-529DB7B8EBEB}" dt="2024-01-08T16:00:46.484" v="9146" actId="1076"/>
      <pc:docMkLst>
        <pc:docMk/>
      </pc:docMkLst>
      <pc:sldChg chg="addSp delSp modSp mod">
        <pc:chgData name="Ramon Janssen || Opleidings instituut JTI" userId="094f71bb-c30c-4915-a310-476e5d897e07" providerId="ADAL" clId="{08F48058-9CD7-48A6-80DD-529DB7B8EBEB}" dt="2024-01-03T09:52:14.890" v="328" actId="14100"/>
        <pc:sldMkLst>
          <pc:docMk/>
          <pc:sldMk cId="0" sldId="256"/>
        </pc:sldMkLst>
        <pc:spChg chg="add del">
          <ac:chgData name="Ramon Janssen || Opleidings instituut JTI" userId="094f71bb-c30c-4915-a310-476e5d897e07" providerId="ADAL" clId="{08F48058-9CD7-48A6-80DD-529DB7B8EBEB}" dt="2024-01-03T09:37:02.279" v="289" actId="478"/>
          <ac:spMkLst>
            <pc:docMk/>
            <pc:sldMk cId="0" sldId="256"/>
            <ac:spMk id="8" creationId="{049B0477-2E7F-4E84-B5D6-74A627AD2053}"/>
          </ac:spMkLst>
        </pc:spChg>
        <pc:spChg chg="mod">
          <ac:chgData name="Ramon Janssen || Opleidings instituut JTI" userId="094f71bb-c30c-4915-a310-476e5d897e07" providerId="ADAL" clId="{08F48058-9CD7-48A6-80DD-529DB7B8EBEB}" dt="2024-01-03T09:30:53.828" v="272" actId="20577"/>
          <ac:spMkLst>
            <pc:docMk/>
            <pc:sldMk cId="0" sldId="256"/>
            <ac:spMk id="140" creationId="{00000000-0000-0000-0000-000000000000}"/>
          </ac:spMkLst>
        </pc:spChg>
        <pc:picChg chg="add del mod">
          <ac:chgData name="Ramon Janssen || Opleidings instituut JTI" userId="094f71bb-c30c-4915-a310-476e5d897e07" providerId="ADAL" clId="{08F48058-9CD7-48A6-80DD-529DB7B8EBEB}" dt="2024-01-03T09:30:02.794" v="251" actId="478"/>
          <ac:picMkLst>
            <pc:docMk/>
            <pc:sldMk cId="0" sldId="256"/>
            <ac:picMk id="2" creationId="{9A96C839-86C6-8B64-8DF4-243A6EA342BB}"/>
          </ac:picMkLst>
        </pc:picChg>
        <pc:picChg chg="mod">
          <ac:chgData name="Ramon Janssen || Opleidings instituut JTI" userId="094f71bb-c30c-4915-a310-476e5d897e07" providerId="ADAL" clId="{08F48058-9CD7-48A6-80DD-529DB7B8EBEB}" dt="2023-05-15T07:47:33.588" v="231" actId="1076"/>
          <ac:picMkLst>
            <pc:docMk/>
            <pc:sldMk cId="0" sldId="256"/>
            <ac:picMk id="4" creationId="{8D6AA135-57AE-4FB5-860F-1625781238F8}"/>
          </ac:picMkLst>
        </pc:picChg>
        <pc:picChg chg="add mod">
          <ac:chgData name="Ramon Janssen || Opleidings instituut JTI" userId="094f71bb-c30c-4915-a310-476e5d897e07" providerId="ADAL" clId="{08F48058-9CD7-48A6-80DD-529DB7B8EBEB}" dt="2024-01-03T09:52:14.074" v="327" actId="14100"/>
          <ac:picMkLst>
            <pc:docMk/>
            <pc:sldMk cId="0" sldId="256"/>
            <ac:picMk id="5" creationId="{B457E46F-BE33-C1CC-8697-8BE6F9449BF5}"/>
          </ac:picMkLst>
        </pc:picChg>
        <pc:picChg chg="add del">
          <ac:chgData name="Ramon Janssen || Opleidings instituut JTI" userId="094f71bb-c30c-4915-a310-476e5d897e07" providerId="ADAL" clId="{08F48058-9CD7-48A6-80DD-529DB7B8EBEB}" dt="2024-01-03T09:36:37.265" v="287" actId="478"/>
          <ac:picMkLst>
            <pc:docMk/>
            <pc:sldMk cId="0" sldId="256"/>
            <ac:picMk id="6" creationId="{270DE9A0-EC83-60D2-58A9-CC8ED22866C9}"/>
          </ac:picMkLst>
        </pc:picChg>
        <pc:picChg chg="add del mod">
          <ac:chgData name="Ramon Janssen || Opleidings instituut JTI" userId="094f71bb-c30c-4915-a310-476e5d897e07" providerId="ADAL" clId="{08F48058-9CD7-48A6-80DD-529DB7B8EBEB}" dt="2024-01-03T09:38:53.298" v="303" actId="478"/>
          <ac:picMkLst>
            <pc:docMk/>
            <pc:sldMk cId="0" sldId="256"/>
            <ac:picMk id="9" creationId="{F2A6174F-504C-EB5E-BDF5-AF0186C904E5}"/>
          </ac:picMkLst>
        </pc:picChg>
        <pc:picChg chg="add del">
          <ac:chgData name="Ramon Janssen || Opleidings instituut JTI" userId="094f71bb-c30c-4915-a310-476e5d897e07" providerId="ADAL" clId="{08F48058-9CD7-48A6-80DD-529DB7B8EBEB}" dt="2024-01-03T09:38:19.124" v="298" actId="478"/>
          <ac:picMkLst>
            <pc:docMk/>
            <pc:sldMk cId="0" sldId="256"/>
            <ac:picMk id="10" creationId="{4F8C6D34-C139-1DE9-53A1-367F1EC38E97}"/>
          </ac:picMkLst>
        </pc:picChg>
        <pc:picChg chg="mod">
          <ac:chgData name="Ramon Janssen || Opleidings instituut JTI" userId="094f71bb-c30c-4915-a310-476e5d897e07" providerId="ADAL" clId="{08F48058-9CD7-48A6-80DD-529DB7B8EBEB}" dt="2024-01-03T09:52:14.890" v="328" actId="14100"/>
          <ac:picMkLst>
            <pc:docMk/>
            <pc:sldMk cId="0" sldId="256"/>
            <ac:picMk id="1026" creationId="{00000000-0000-0000-0000-000000000000}"/>
          </ac:picMkLst>
        </pc:picChg>
        <pc:picChg chg="add mod">
          <ac:chgData name="Ramon Janssen || Opleidings instituut JTI" userId="094f71bb-c30c-4915-a310-476e5d897e07" providerId="ADAL" clId="{08F48058-9CD7-48A6-80DD-529DB7B8EBEB}" dt="2024-01-03T09:40:59.957" v="320" actId="1076"/>
          <ac:picMkLst>
            <pc:docMk/>
            <pc:sldMk cId="0" sldId="256"/>
            <ac:picMk id="1028" creationId="{9BD701A1-32F9-DC29-8EE5-C2245293DD7F}"/>
          </ac:picMkLst>
        </pc:picChg>
        <pc:picChg chg="add del mod">
          <ac:chgData name="Ramon Janssen || Opleidings instituut JTI" userId="094f71bb-c30c-4915-a310-476e5d897e07" providerId="ADAL" clId="{08F48058-9CD7-48A6-80DD-529DB7B8EBEB}" dt="2024-01-03T09:38:52.170" v="302" actId="478"/>
          <ac:picMkLst>
            <pc:docMk/>
            <pc:sldMk cId="0" sldId="256"/>
            <ac:picMk id="1030" creationId="{00000000-0000-0000-0000-000000000000}"/>
          </ac:picMkLst>
        </pc:picChg>
        <pc:picChg chg="add mod">
          <ac:chgData name="Ramon Janssen || Opleidings instituut JTI" userId="094f71bb-c30c-4915-a310-476e5d897e07" providerId="ADAL" clId="{08F48058-9CD7-48A6-80DD-529DB7B8EBEB}" dt="2024-01-03T09:40:00.581" v="312" actId="1076"/>
          <ac:picMkLst>
            <pc:docMk/>
            <pc:sldMk cId="0" sldId="256"/>
            <ac:picMk id="1032" creationId="{28198928-7A98-5F26-CB5E-8B2F8CC2D915}"/>
          </ac:picMkLst>
        </pc:picChg>
        <pc:picChg chg="mod">
          <ac:chgData name="Ramon Janssen || Opleidings instituut JTI" userId="094f71bb-c30c-4915-a310-476e5d897e07" providerId="ADAL" clId="{08F48058-9CD7-48A6-80DD-529DB7B8EBEB}" dt="2024-01-03T09:39:18.006" v="307" actId="14100"/>
          <ac:picMkLst>
            <pc:docMk/>
            <pc:sldMk cId="0" sldId="256"/>
            <ac:picMk id="1034" creationId="{00000000-0000-0000-0000-000000000000}"/>
          </ac:picMkLst>
        </pc:picChg>
      </pc:sldChg>
      <pc:sldChg chg="modSp mod ord">
        <pc:chgData name="Ramon Janssen || Opleidings instituut JTI" userId="094f71bb-c30c-4915-a310-476e5d897e07" providerId="ADAL" clId="{08F48058-9CD7-48A6-80DD-529DB7B8EBEB}" dt="2024-01-03T09:53:24.101" v="350" actId="20577"/>
        <pc:sldMkLst>
          <pc:docMk/>
          <pc:sldMk cId="0" sldId="265"/>
        </pc:sldMkLst>
        <pc:spChg chg="mod">
          <ac:chgData name="Ramon Janssen || Opleidings instituut JTI" userId="094f71bb-c30c-4915-a310-476e5d897e07" providerId="ADAL" clId="{08F48058-9CD7-48A6-80DD-529DB7B8EBEB}" dt="2024-01-03T09:53:19.252" v="345" actId="20577"/>
          <ac:spMkLst>
            <pc:docMk/>
            <pc:sldMk cId="0" sldId="265"/>
            <ac:spMk id="223" creationId="{00000000-0000-0000-0000-000000000000}"/>
          </ac:spMkLst>
        </pc:spChg>
        <pc:spChg chg="mod">
          <ac:chgData name="Ramon Janssen || Opleidings instituut JTI" userId="094f71bb-c30c-4915-a310-476e5d897e07" providerId="ADAL" clId="{08F48058-9CD7-48A6-80DD-529DB7B8EBEB}" dt="2024-01-03T09:53:24.101" v="350" actId="20577"/>
          <ac:spMkLst>
            <pc:docMk/>
            <pc:sldMk cId="0" sldId="265"/>
            <ac:spMk id="224" creationId="{00000000-0000-0000-0000-000000000000}"/>
          </ac:spMkLst>
        </pc:spChg>
      </pc:sldChg>
      <pc:sldChg chg="addSp delSp modSp mod ord">
        <pc:chgData name="Ramon Janssen || Opleidings instituut JTI" userId="094f71bb-c30c-4915-a310-476e5d897e07" providerId="ADAL" clId="{08F48058-9CD7-48A6-80DD-529DB7B8EBEB}" dt="2024-01-03T11:10:14.693" v="1031" actId="478"/>
        <pc:sldMkLst>
          <pc:docMk/>
          <pc:sldMk cId="1258750163" sldId="266"/>
        </pc:sldMkLst>
        <pc:spChg chg="add mod">
          <ac:chgData name="Ramon Janssen || Opleidings instituut JTI" userId="094f71bb-c30c-4915-a310-476e5d897e07" providerId="ADAL" clId="{08F48058-9CD7-48A6-80DD-529DB7B8EBEB}" dt="2024-01-03T10:20:59.446" v="586" actId="207"/>
          <ac:spMkLst>
            <pc:docMk/>
            <pc:sldMk cId="1258750163" sldId="266"/>
            <ac:spMk id="2" creationId="{0899D54E-C6C2-AF86-8E5B-89E21EEDE5A1}"/>
          </ac:spMkLst>
        </pc:spChg>
        <pc:spChg chg="add del mod">
          <ac:chgData name="Ramon Janssen || Opleidings instituut JTI" userId="094f71bb-c30c-4915-a310-476e5d897e07" providerId="ADAL" clId="{08F48058-9CD7-48A6-80DD-529DB7B8EBEB}" dt="2024-01-03T10:21:29.124" v="590" actId="478"/>
          <ac:spMkLst>
            <pc:docMk/>
            <pc:sldMk cId="1258750163" sldId="266"/>
            <ac:spMk id="5" creationId="{6894AC45-2869-9D16-587A-DCAA12B1E0CA}"/>
          </ac:spMkLst>
        </pc:spChg>
        <pc:spChg chg="add mod">
          <ac:chgData name="Ramon Janssen || Opleidings instituut JTI" userId="094f71bb-c30c-4915-a310-476e5d897e07" providerId="ADAL" clId="{08F48058-9CD7-48A6-80DD-529DB7B8EBEB}" dt="2024-01-03T10:22:56.121" v="607" actId="692"/>
          <ac:spMkLst>
            <pc:docMk/>
            <pc:sldMk cId="1258750163" sldId="266"/>
            <ac:spMk id="6" creationId="{DBC660FF-7131-BFFA-977D-90B948BC58AF}"/>
          </ac:spMkLst>
        </pc:spChg>
        <pc:spChg chg="mod">
          <ac:chgData name="Ramon Janssen || Opleidings instituut JTI" userId="094f71bb-c30c-4915-a310-476e5d897e07" providerId="ADAL" clId="{08F48058-9CD7-48A6-80DD-529DB7B8EBEB}" dt="2024-01-03T10:24:23.437" v="657" actId="6549"/>
          <ac:spMkLst>
            <pc:docMk/>
            <pc:sldMk cId="1258750163" sldId="266"/>
            <ac:spMk id="223" creationId="{00000000-0000-0000-0000-000000000000}"/>
          </ac:spMkLst>
        </pc:spChg>
        <pc:picChg chg="mod">
          <ac:chgData name="Ramon Janssen || Opleidings instituut JTI" userId="094f71bb-c30c-4915-a310-476e5d897e07" providerId="ADAL" clId="{08F48058-9CD7-48A6-80DD-529DB7B8EBEB}" dt="2024-01-03T11:09:59.715" v="1030" actId="1076"/>
          <ac:picMkLst>
            <pc:docMk/>
            <pc:sldMk cId="1258750163" sldId="266"/>
            <ac:picMk id="3" creationId="{7E61CF94-3BAF-47D3-B510-E3ED475552CB}"/>
          </ac:picMkLst>
        </pc:picChg>
        <pc:picChg chg="add del mod">
          <ac:chgData name="Ramon Janssen || Opleidings instituut JTI" userId="094f71bb-c30c-4915-a310-476e5d897e07" providerId="ADAL" clId="{08F48058-9CD7-48A6-80DD-529DB7B8EBEB}" dt="2024-01-03T10:25:17.013" v="660" actId="21"/>
          <ac:picMkLst>
            <pc:docMk/>
            <pc:sldMk cId="1258750163" sldId="266"/>
            <ac:picMk id="7" creationId="{D1453E65-D012-476F-A166-7FBA095D4A20}"/>
          </ac:picMkLst>
        </pc:picChg>
        <pc:picChg chg="add mod">
          <ac:chgData name="Ramon Janssen || Opleidings instituut JTI" userId="094f71bb-c30c-4915-a310-476e5d897e07" providerId="ADAL" clId="{08F48058-9CD7-48A6-80DD-529DB7B8EBEB}" dt="2024-01-03T11:09:49.841" v="1029" actId="1076"/>
          <ac:picMkLst>
            <pc:docMk/>
            <pc:sldMk cId="1258750163" sldId="266"/>
            <ac:picMk id="9" creationId="{4D9C8763-21E1-C316-FC47-27D92AF73D37}"/>
          </ac:picMkLst>
        </pc:picChg>
        <pc:picChg chg="add del mod">
          <ac:chgData name="Ramon Janssen || Opleidings instituut JTI" userId="094f71bb-c30c-4915-a310-476e5d897e07" providerId="ADAL" clId="{08F48058-9CD7-48A6-80DD-529DB7B8EBEB}" dt="2024-01-03T11:10:14.693" v="1031" actId="478"/>
          <ac:picMkLst>
            <pc:docMk/>
            <pc:sldMk cId="1258750163" sldId="266"/>
            <ac:picMk id="2050" creationId="{18D0247C-4AEB-8F91-FE97-271AC1D24F81}"/>
          </ac:picMkLst>
        </pc:picChg>
      </pc:sldChg>
      <pc:sldChg chg="addSp delSp modSp ord">
        <pc:chgData name="Ramon Janssen || Opleidings instituut JTI" userId="094f71bb-c30c-4915-a310-476e5d897e07" providerId="ADAL" clId="{08F48058-9CD7-48A6-80DD-529DB7B8EBEB}" dt="2024-01-03T10:57:50.836" v="806" actId="21"/>
        <pc:sldMkLst>
          <pc:docMk/>
          <pc:sldMk cId="2319193087" sldId="267"/>
        </pc:sldMkLst>
        <pc:picChg chg="add del mod">
          <ac:chgData name="Ramon Janssen || Opleidings instituut JTI" userId="094f71bb-c30c-4915-a310-476e5d897e07" providerId="ADAL" clId="{08F48058-9CD7-48A6-80DD-529DB7B8EBEB}" dt="2024-01-03T10:57:50.836" v="806" actId="21"/>
          <ac:picMkLst>
            <pc:docMk/>
            <pc:sldMk cId="2319193087" sldId="267"/>
            <ac:picMk id="3" creationId="{7FC946D0-9ED6-9253-DC7C-9ABBB94F0F8C}"/>
          </ac:picMkLst>
        </pc:picChg>
        <pc:picChg chg="del mod">
          <ac:chgData name="Ramon Janssen || Opleidings instituut JTI" userId="094f71bb-c30c-4915-a310-476e5d897e07" providerId="ADAL" clId="{08F48058-9CD7-48A6-80DD-529DB7B8EBEB}" dt="2021-12-23T14:54:42.517" v="31" actId="478"/>
          <ac:picMkLst>
            <pc:docMk/>
            <pc:sldMk cId="2319193087" sldId="267"/>
            <ac:picMk id="1026" creationId="{43DA3DAF-7674-42D7-9E7A-3D685D6C46DC}"/>
          </ac:picMkLst>
        </pc:picChg>
      </pc:sldChg>
      <pc:sldChg chg="addSp delSp modSp mod">
        <pc:chgData name="Ramon Janssen || Opleidings instituut JTI" userId="094f71bb-c30c-4915-a310-476e5d897e07" providerId="ADAL" clId="{08F48058-9CD7-48A6-80DD-529DB7B8EBEB}" dt="2024-01-03T11:14:39.215" v="1034" actId="478"/>
        <pc:sldMkLst>
          <pc:docMk/>
          <pc:sldMk cId="2288694743" sldId="268"/>
        </pc:sldMkLst>
        <pc:spChg chg="add del mod">
          <ac:chgData name="Ramon Janssen || Opleidings instituut JTI" userId="094f71bb-c30c-4915-a310-476e5d897e07" providerId="ADAL" clId="{08F48058-9CD7-48A6-80DD-529DB7B8EBEB}" dt="2024-01-03T10:46:32.064" v="710" actId="478"/>
          <ac:spMkLst>
            <pc:docMk/>
            <pc:sldMk cId="2288694743" sldId="268"/>
            <ac:spMk id="13" creationId="{B99D5304-C263-381E-A80E-0893A09ABF57}"/>
          </ac:spMkLst>
        </pc:spChg>
        <pc:spChg chg="add del mod">
          <ac:chgData name="Ramon Janssen || Opleidings instituut JTI" userId="094f71bb-c30c-4915-a310-476e5d897e07" providerId="ADAL" clId="{08F48058-9CD7-48A6-80DD-529DB7B8EBEB}" dt="2024-01-03T11:14:39.215" v="1034" actId="478"/>
          <ac:spMkLst>
            <pc:docMk/>
            <pc:sldMk cId="2288694743" sldId="268"/>
            <ac:spMk id="14" creationId="{ED74023A-C53C-F61C-88F8-6CB7540F9B77}"/>
          </ac:spMkLst>
        </pc:spChg>
        <pc:spChg chg="add mod">
          <ac:chgData name="Ramon Janssen || Opleidings instituut JTI" userId="094f71bb-c30c-4915-a310-476e5d897e07" providerId="ADAL" clId="{08F48058-9CD7-48A6-80DD-529DB7B8EBEB}" dt="2024-01-03T11:14:36.389" v="1033"/>
          <ac:spMkLst>
            <pc:docMk/>
            <pc:sldMk cId="2288694743" sldId="268"/>
            <ac:spMk id="15" creationId="{F4A86DDF-EEF6-DB6D-367E-AF6BC52155FC}"/>
          </ac:spMkLst>
        </pc:spChg>
        <pc:spChg chg="mod">
          <ac:chgData name="Ramon Janssen || Opleidings instituut JTI" userId="094f71bb-c30c-4915-a310-476e5d897e07" providerId="ADAL" clId="{08F48058-9CD7-48A6-80DD-529DB7B8EBEB}" dt="2024-01-03T11:14:28.288" v="1032"/>
          <ac:spMkLst>
            <pc:docMk/>
            <pc:sldMk cId="2288694743" sldId="268"/>
            <ac:spMk id="223" creationId="{00000000-0000-0000-0000-000000000000}"/>
          </ac:spMkLst>
        </pc:spChg>
        <pc:picChg chg="del">
          <ac:chgData name="Ramon Janssen || Opleidings instituut JTI" userId="094f71bb-c30c-4915-a310-476e5d897e07" providerId="ADAL" clId="{08F48058-9CD7-48A6-80DD-529DB7B8EBEB}" dt="2024-01-03T10:38:02.746" v="664" actId="478"/>
          <ac:picMkLst>
            <pc:docMk/>
            <pc:sldMk cId="2288694743" sldId="268"/>
            <ac:picMk id="3" creationId="{7A4A4EC8-4126-4EFD-AC17-42FC9F8DC23B}"/>
          </ac:picMkLst>
        </pc:picChg>
        <pc:picChg chg="del mod">
          <ac:chgData name="Ramon Janssen || Opleidings instituut JTI" userId="094f71bb-c30c-4915-a310-476e5d897e07" providerId="ADAL" clId="{08F48058-9CD7-48A6-80DD-529DB7B8EBEB}" dt="2024-01-03T10:39:22.479" v="683" actId="478"/>
          <ac:picMkLst>
            <pc:docMk/>
            <pc:sldMk cId="2288694743" sldId="268"/>
            <ac:picMk id="4" creationId="{34D2DFB4-D2D0-4CD2-A54E-00D8C6E550BE}"/>
          </ac:picMkLst>
        </pc:picChg>
        <pc:picChg chg="add del mod">
          <ac:chgData name="Ramon Janssen || Opleidings instituut JTI" userId="094f71bb-c30c-4915-a310-476e5d897e07" providerId="ADAL" clId="{08F48058-9CD7-48A6-80DD-529DB7B8EBEB}" dt="2024-01-03T10:38:57.992" v="673" actId="478"/>
          <ac:picMkLst>
            <pc:docMk/>
            <pc:sldMk cId="2288694743" sldId="268"/>
            <ac:picMk id="5" creationId="{D8E9C406-74DC-FCF8-0735-90E77446FF1A}"/>
          </ac:picMkLst>
        </pc:picChg>
        <pc:picChg chg="add del mod">
          <ac:chgData name="Ramon Janssen || Opleidings instituut JTI" userId="094f71bb-c30c-4915-a310-476e5d897e07" providerId="ADAL" clId="{08F48058-9CD7-48A6-80DD-529DB7B8EBEB}" dt="2024-01-03T10:45:10.629" v="697" actId="478"/>
          <ac:picMkLst>
            <pc:docMk/>
            <pc:sldMk cId="2288694743" sldId="268"/>
            <ac:picMk id="7" creationId="{B04204EB-8AC1-3F53-90FC-C2FBAAC0A112}"/>
          </ac:picMkLst>
        </pc:picChg>
        <pc:picChg chg="add del mod">
          <ac:chgData name="Ramon Janssen || Opleidings instituut JTI" userId="094f71bb-c30c-4915-a310-476e5d897e07" providerId="ADAL" clId="{08F48058-9CD7-48A6-80DD-529DB7B8EBEB}" dt="2024-01-03T10:45:11.439" v="698" actId="478"/>
          <ac:picMkLst>
            <pc:docMk/>
            <pc:sldMk cId="2288694743" sldId="268"/>
            <ac:picMk id="10" creationId="{6761B677-2DC8-5B00-7763-06294A49928A}"/>
          </ac:picMkLst>
        </pc:picChg>
        <pc:picChg chg="add mod">
          <ac:chgData name="Ramon Janssen || Opleidings instituut JTI" userId="094f71bb-c30c-4915-a310-476e5d897e07" providerId="ADAL" clId="{08F48058-9CD7-48A6-80DD-529DB7B8EBEB}" dt="2024-01-03T10:45:40.734" v="707" actId="14100"/>
          <ac:picMkLst>
            <pc:docMk/>
            <pc:sldMk cId="2288694743" sldId="268"/>
            <ac:picMk id="12" creationId="{3C08E688-29F4-DBE1-F063-063D2D221B62}"/>
          </ac:picMkLst>
        </pc:picChg>
      </pc:sldChg>
      <pc:sldChg chg="addSp delSp modSp mod">
        <pc:chgData name="Ramon Janssen || Opleidings instituut JTI" userId="094f71bb-c30c-4915-a310-476e5d897e07" providerId="ADAL" clId="{08F48058-9CD7-48A6-80DD-529DB7B8EBEB}" dt="2024-01-04T08:38:19.731" v="8887" actId="20577"/>
        <pc:sldMkLst>
          <pc:docMk/>
          <pc:sldMk cId="1757479994" sldId="269"/>
        </pc:sldMkLst>
        <pc:spChg chg="add mod">
          <ac:chgData name="Ramon Janssen || Opleidings instituut JTI" userId="094f71bb-c30c-4915-a310-476e5d897e07" providerId="ADAL" clId="{08F48058-9CD7-48A6-80DD-529DB7B8EBEB}" dt="2024-01-03T10:52:33.123" v="732" actId="1076"/>
          <ac:spMkLst>
            <pc:docMk/>
            <pc:sldMk cId="1757479994" sldId="269"/>
            <ac:spMk id="2" creationId="{45636992-3DC4-6BF2-F9EF-CA21A0911D45}"/>
          </ac:spMkLst>
        </pc:spChg>
        <pc:spChg chg="del">
          <ac:chgData name="Ramon Janssen || Opleidings instituut JTI" userId="094f71bb-c30c-4915-a310-476e5d897e07" providerId="ADAL" clId="{08F48058-9CD7-48A6-80DD-529DB7B8EBEB}" dt="2024-01-03T10:46:55.550" v="714" actId="478"/>
          <ac:spMkLst>
            <pc:docMk/>
            <pc:sldMk cId="1757479994" sldId="269"/>
            <ac:spMk id="6" creationId="{24091D28-9B0C-4DDC-8DEC-FC4FEB59A123}"/>
          </ac:spMkLst>
        </pc:spChg>
        <pc:spChg chg="mod">
          <ac:chgData name="Ramon Janssen || Opleidings instituut JTI" userId="094f71bb-c30c-4915-a310-476e5d897e07" providerId="ADAL" clId="{08F48058-9CD7-48A6-80DD-529DB7B8EBEB}" dt="2024-01-04T08:38:19.731" v="8887" actId="20577"/>
          <ac:spMkLst>
            <pc:docMk/>
            <pc:sldMk cId="1757479994" sldId="269"/>
            <ac:spMk id="223" creationId="{00000000-0000-0000-0000-000000000000}"/>
          </ac:spMkLst>
        </pc:spChg>
        <pc:picChg chg="add mod">
          <ac:chgData name="Ramon Janssen || Opleidings instituut JTI" userId="094f71bb-c30c-4915-a310-476e5d897e07" providerId="ADAL" clId="{08F48058-9CD7-48A6-80DD-529DB7B8EBEB}" dt="2024-01-03T10:52:43.691" v="733" actId="14100"/>
          <ac:picMkLst>
            <pc:docMk/>
            <pc:sldMk cId="1757479994" sldId="269"/>
            <ac:picMk id="4" creationId="{96E57C7D-076E-D08E-CDAC-7E84B5F59274}"/>
          </ac:picMkLst>
        </pc:picChg>
        <pc:picChg chg="del">
          <ac:chgData name="Ramon Janssen || Opleidings instituut JTI" userId="094f71bb-c30c-4915-a310-476e5d897e07" providerId="ADAL" clId="{08F48058-9CD7-48A6-80DD-529DB7B8EBEB}" dt="2024-01-03T10:46:22.218" v="708" actId="478"/>
          <ac:picMkLst>
            <pc:docMk/>
            <pc:sldMk cId="1757479994" sldId="269"/>
            <ac:picMk id="8" creationId="{F4C5F0A8-6220-452D-BF6C-6AF2CF0F4862}"/>
          </ac:picMkLst>
        </pc:picChg>
      </pc:sldChg>
      <pc:sldChg chg="del">
        <pc:chgData name="Ramon Janssen || Opleidings instituut JTI" userId="094f71bb-c30c-4915-a310-476e5d897e07" providerId="ADAL" clId="{08F48058-9CD7-48A6-80DD-529DB7B8EBEB}" dt="2021-12-23T14:51:20.119" v="0" actId="47"/>
        <pc:sldMkLst>
          <pc:docMk/>
          <pc:sldMk cId="4164735002" sldId="270"/>
        </pc:sldMkLst>
      </pc:sldChg>
      <pc:sldChg chg="del">
        <pc:chgData name="Ramon Janssen || Opleidings instituut JTI" userId="094f71bb-c30c-4915-a310-476e5d897e07" providerId="ADAL" clId="{08F48058-9CD7-48A6-80DD-529DB7B8EBEB}" dt="2021-12-23T14:51:30.459" v="1" actId="47"/>
        <pc:sldMkLst>
          <pc:docMk/>
          <pc:sldMk cId="4233353207" sldId="271"/>
        </pc:sldMkLst>
      </pc:sldChg>
      <pc:sldChg chg="addSp delSp modSp mod">
        <pc:chgData name="Ramon Janssen || Opleidings instituut JTI" userId="094f71bb-c30c-4915-a310-476e5d897e07" providerId="ADAL" clId="{08F48058-9CD7-48A6-80DD-529DB7B8EBEB}" dt="2024-01-03T10:55:28.505" v="805" actId="20577"/>
        <pc:sldMkLst>
          <pc:docMk/>
          <pc:sldMk cId="1176939798" sldId="275"/>
        </pc:sldMkLst>
        <pc:spChg chg="mod">
          <ac:chgData name="Ramon Janssen || Opleidings instituut JTI" userId="094f71bb-c30c-4915-a310-476e5d897e07" providerId="ADAL" clId="{08F48058-9CD7-48A6-80DD-529DB7B8EBEB}" dt="2021-12-23T15:13:06.575" v="186" actId="20577"/>
          <ac:spMkLst>
            <pc:docMk/>
            <pc:sldMk cId="1176939798" sldId="275"/>
            <ac:spMk id="222" creationId="{00000000-0000-0000-0000-000000000000}"/>
          </ac:spMkLst>
        </pc:spChg>
        <pc:spChg chg="mod">
          <ac:chgData name="Ramon Janssen || Opleidings instituut JTI" userId="094f71bb-c30c-4915-a310-476e5d897e07" providerId="ADAL" clId="{08F48058-9CD7-48A6-80DD-529DB7B8EBEB}" dt="2024-01-03T10:55:28.505" v="805" actId="20577"/>
          <ac:spMkLst>
            <pc:docMk/>
            <pc:sldMk cId="1176939798" sldId="275"/>
            <ac:spMk id="223" creationId="{00000000-0000-0000-0000-000000000000}"/>
          </ac:spMkLst>
        </pc:spChg>
        <pc:picChg chg="add mod">
          <ac:chgData name="Ramon Janssen || Opleidings instituut JTI" userId="094f71bb-c30c-4915-a310-476e5d897e07" providerId="ADAL" clId="{08F48058-9CD7-48A6-80DD-529DB7B8EBEB}" dt="2021-12-23T15:02:00.550" v="142" actId="14100"/>
          <ac:picMkLst>
            <pc:docMk/>
            <pc:sldMk cId="1176939798" sldId="275"/>
            <ac:picMk id="7" creationId="{7F17EEEE-5BE7-4D82-AC01-4A97FCC7632F}"/>
          </ac:picMkLst>
        </pc:picChg>
        <pc:picChg chg="add del mod">
          <ac:chgData name="Ramon Janssen || Opleidings instituut JTI" userId="094f71bb-c30c-4915-a310-476e5d897e07" providerId="ADAL" clId="{08F48058-9CD7-48A6-80DD-529DB7B8EBEB}" dt="2024-01-03T10:54:04.550" v="742" actId="478"/>
          <ac:picMkLst>
            <pc:docMk/>
            <pc:sldMk cId="1176939798" sldId="275"/>
            <ac:picMk id="9" creationId="{E1EE16FD-7213-4E1F-B7FF-DB5FBC4F42A6}"/>
          </ac:picMkLst>
        </pc:picChg>
        <pc:picChg chg="add mod">
          <ac:chgData name="Ramon Janssen || Opleidings instituut JTI" userId="094f71bb-c30c-4915-a310-476e5d897e07" providerId="ADAL" clId="{08F48058-9CD7-48A6-80DD-529DB7B8EBEB}" dt="2021-12-23T14:52:55.248" v="19" actId="1076"/>
          <ac:picMkLst>
            <pc:docMk/>
            <pc:sldMk cId="1176939798" sldId="275"/>
            <ac:picMk id="10" creationId="{62FF3FB0-CDBA-47CA-B852-ECA5D7165A2C}"/>
          </ac:picMkLst>
        </pc:picChg>
        <pc:picChg chg="add del mod">
          <ac:chgData name="Ramon Janssen || Opleidings instituut JTI" userId="094f71bb-c30c-4915-a310-476e5d897e07" providerId="ADAL" clId="{08F48058-9CD7-48A6-80DD-529DB7B8EBEB}" dt="2024-01-03T10:53:47.263" v="737" actId="478"/>
          <ac:picMkLst>
            <pc:docMk/>
            <pc:sldMk cId="1176939798" sldId="275"/>
            <ac:picMk id="1026" creationId="{1F9BC3D0-A5B2-4144-ADA4-FC3798DDF270}"/>
          </ac:picMkLst>
        </pc:picChg>
        <pc:picChg chg="add del mod">
          <ac:chgData name="Ramon Janssen || Opleidings instituut JTI" userId="094f71bb-c30c-4915-a310-476e5d897e07" providerId="ADAL" clId="{08F48058-9CD7-48A6-80DD-529DB7B8EBEB}" dt="2024-01-03T10:53:45.135" v="734" actId="478"/>
          <ac:picMkLst>
            <pc:docMk/>
            <pc:sldMk cId="1176939798" sldId="275"/>
            <ac:picMk id="1028" creationId="{8242E602-F073-4F28-8CFA-850ADC04E0BD}"/>
          </ac:picMkLst>
        </pc:picChg>
        <pc:picChg chg="add del mod">
          <ac:chgData name="Ramon Janssen || Opleidings instituut JTI" userId="094f71bb-c30c-4915-a310-476e5d897e07" providerId="ADAL" clId="{08F48058-9CD7-48A6-80DD-529DB7B8EBEB}" dt="2024-01-03T10:53:47.807" v="738" actId="478"/>
          <ac:picMkLst>
            <pc:docMk/>
            <pc:sldMk cId="1176939798" sldId="275"/>
            <ac:picMk id="1030" creationId="{11CD1B57-05A6-42E6-8FB4-E45E6EB1BA51}"/>
          </ac:picMkLst>
        </pc:picChg>
        <pc:picChg chg="add del mod">
          <ac:chgData name="Ramon Janssen || Opleidings instituut JTI" userId="094f71bb-c30c-4915-a310-476e5d897e07" providerId="ADAL" clId="{08F48058-9CD7-48A6-80DD-529DB7B8EBEB}" dt="2024-01-03T10:53:46.783" v="736" actId="478"/>
          <ac:picMkLst>
            <pc:docMk/>
            <pc:sldMk cId="1176939798" sldId="275"/>
            <ac:picMk id="1032" creationId="{9334765C-B98C-4ABA-A95B-4F7AEB67950E}"/>
          </ac:picMkLst>
        </pc:picChg>
        <pc:picChg chg="add del mod">
          <ac:chgData name="Ramon Janssen || Opleidings instituut JTI" userId="094f71bb-c30c-4915-a310-476e5d897e07" providerId="ADAL" clId="{08F48058-9CD7-48A6-80DD-529DB7B8EBEB}" dt="2024-01-03T10:53:48.687" v="739" actId="478"/>
          <ac:picMkLst>
            <pc:docMk/>
            <pc:sldMk cId="1176939798" sldId="275"/>
            <ac:picMk id="1034" creationId="{DE855FE0-FD96-4A88-9D9C-604B0A96A047}"/>
          </ac:picMkLst>
        </pc:picChg>
        <pc:picChg chg="add del mod">
          <ac:chgData name="Ramon Janssen || Opleidings instituut JTI" userId="094f71bb-c30c-4915-a310-476e5d897e07" providerId="ADAL" clId="{08F48058-9CD7-48A6-80DD-529DB7B8EBEB}" dt="2024-01-03T10:53:45.951" v="735" actId="478"/>
          <ac:picMkLst>
            <pc:docMk/>
            <pc:sldMk cId="1176939798" sldId="275"/>
            <ac:picMk id="1036" creationId="{63D013D5-CAAA-4E48-A9A4-ED0529F67B16}"/>
          </ac:picMkLst>
        </pc:picChg>
        <pc:picChg chg="add del mod">
          <ac:chgData name="Ramon Janssen || Opleidings instituut JTI" userId="094f71bb-c30c-4915-a310-476e5d897e07" providerId="ADAL" clId="{08F48058-9CD7-48A6-80DD-529DB7B8EBEB}" dt="2024-01-03T10:53:56.874" v="741" actId="478"/>
          <ac:picMkLst>
            <pc:docMk/>
            <pc:sldMk cId="1176939798" sldId="275"/>
            <ac:picMk id="1038" creationId="{A7EE11DE-B95B-4573-AB5A-02A2F3A988A1}"/>
          </ac:picMkLst>
        </pc:picChg>
        <pc:picChg chg="mod">
          <ac:chgData name="Ramon Janssen || Opleidings instituut JTI" userId="094f71bb-c30c-4915-a310-476e5d897e07" providerId="ADAL" clId="{08F48058-9CD7-48A6-80DD-529DB7B8EBEB}" dt="2021-12-23T14:52:46.078" v="17" actId="1076"/>
          <ac:picMkLst>
            <pc:docMk/>
            <pc:sldMk cId="1176939798" sldId="275"/>
            <ac:picMk id="3074" creationId="{11CA89F1-9CB3-48F2-9B27-CC776FC9497F}"/>
          </ac:picMkLst>
        </pc:picChg>
      </pc:sldChg>
      <pc:sldChg chg="del">
        <pc:chgData name="Ramon Janssen || Opleidings instituut JTI" userId="094f71bb-c30c-4915-a310-476e5d897e07" providerId="ADAL" clId="{08F48058-9CD7-48A6-80DD-529DB7B8EBEB}" dt="2021-12-23T14:52:30.458" v="14" actId="47"/>
        <pc:sldMkLst>
          <pc:docMk/>
          <pc:sldMk cId="3865183709" sldId="276"/>
        </pc:sldMkLst>
      </pc:sldChg>
      <pc:sldChg chg="del">
        <pc:chgData name="Ramon Janssen || Opleidings instituut JTI" userId="094f71bb-c30c-4915-a310-476e5d897e07" providerId="ADAL" clId="{08F48058-9CD7-48A6-80DD-529DB7B8EBEB}" dt="2021-12-23T14:54:14.838" v="28" actId="47"/>
        <pc:sldMkLst>
          <pc:docMk/>
          <pc:sldMk cId="3378023747" sldId="277"/>
        </pc:sldMkLst>
      </pc:sldChg>
      <pc:sldChg chg="add del">
        <pc:chgData name="Ramon Janssen || Opleidings instituut JTI" userId="094f71bb-c30c-4915-a310-476e5d897e07" providerId="ADAL" clId="{08F48058-9CD7-48A6-80DD-529DB7B8EBEB}" dt="2023-05-15T07:50:06.928" v="243" actId="47"/>
        <pc:sldMkLst>
          <pc:docMk/>
          <pc:sldMk cId="1873781757" sldId="278"/>
        </pc:sldMkLst>
      </pc:sldChg>
      <pc:sldChg chg="addSp delSp modSp add mod">
        <pc:chgData name="Ramon Janssen || Opleidings instituut JTI" userId="094f71bb-c30c-4915-a310-476e5d897e07" providerId="ADAL" clId="{08F48058-9CD7-48A6-80DD-529DB7B8EBEB}" dt="2024-01-05T08:08:30.826" v="8889" actId="20577"/>
        <pc:sldMkLst>
          <pc:docMk/>
          <pc:sldMk cId="2939912267" sldId="279"/>
        </pc:sldMkLst>
        <pc:spChg chg="add del mod">
          <ac:chgData name="Ramon Janssen || Opleidings instituut JTI" userId="094f71bb-c30c-4915-a310-476e5d897e07" providerId="ADAL" clId="{08F48058-9CD7-48A6-80DD-529DB7B8EBEB}" dt="2024-01-03T13:47:07.916" v="1879" actId="478"/>
          <ac:spMkLst>
            <pc:docMk/>
            <pc:sldMk cId="2939912267" sldId="279"/>
            <ac:spMk id="5" creationId="{3D537905-62E1-5B05-AC8B-2F34A4AC1A6E}"/>
          </ac:spMkLst>
        </pc:spChg>
        <pc:spChg chg="add mod">
          <ac:chgData name="Ramon Janssen || Opleidings instituut JTI" userId="094f71bb-c30c-4915-a310-476e5d897e07" providerId="ADAL" clId="{08F48058-9CD7-48A6-80DD-529DB7B8EBEB}" dt="2024-01-03T12:51:46.041" v="1702" actId="1076"/>
          <ac:spMkLst>
            <pc:docMk/>
            <pc:sldMk cId="2939912267" sldId="279"/>
            <ac:spMk id="6" creationId="{13644BB9-69BD-EC44-44C2-E19B4B8F3BE2}"/>
          </ac:spMkLst>
        </pc:spChg>
        <pc:spChg chg="add mod">
          <ac:chgData name="Ramon Janssen || Opleidings instituut JTI" userId="094f71bb-c30c-4915-a310-476e5d897e07" providerId="ADAL" clId="{08F48058-9CD7-48A6-80DD-529DB7B8EBEB}" dt="2024-01-03T11:35:01.646" v="1330" actId="14100"/>
          <ac:spMkLst>
            <pc:docMk/>
            <pc:sldMk cId="2939912267" sldId="279"/>
            <ac:spMk id="9" creationId="{CFE052AC-F6D9-606B-38D8-A407577F1470}"/>
          </ac:spMkLst>
        </pc:spChg>
        <pc:spChg chg="add mod">
          <ac:chgData name="Ramon Janssen || Opleidings instituut JTI" userId="094f71bb-c30c-4915-a310-476e5d897e07" providerId="ADAL" clId="{08F48058-9CD7-48A6-80DD-529DB7B8EBEB}" dt="2024-01-03T11:35:45.430" v="1339" actId="1076"/>
          <ac:spMkLst>
            <pc:docMk/>
            <pc:sldMk cId="2939912267" sldId="279"/>
            <ac:spMk id="10" creationId="{2D064B28-DF5E-9E0F-0E3B-49EB1C7B45C6}"/>
          </ac:spMkLst>
        </pc:spChg>
        <pc:spChg chg="add del mod">
          <ac:chgData name="Ramon Janssen || Opleidings instituut JTI" userId="094f71bb-c30c-4915-a310-476e5d897e07" providerId="ADAL" clId="{08F48058-9CD7-48A6-80DD-529DB7B8EBEB}" dt="2024-01-03T13:47:06.173" v="1878" actId="478"/>
          <ac:spMkLst>
            <pc:docMk/>
            <pc:sldMk cId="2939912267" sldId="279"/>
            <ac:spMk id="17" creationId="{5A81E047-BFE4-20EF-E7E6-996866C29023}"/>
          </ac:spMkLst>
        </pc:spChg>
        <pc:spChg chg="mod">
          <ac:chgData name="Ramon Janssen || Opleidings instituut JTI" userId="094f71bb-c30c-4915-a310-476e5d897e07" providerId="ADAL" clId="{08F48058-9CD7-48A6-80DD-529DB7B8EBEB}" dt="2021-12-23T15:13:26.630" v="203" actId="20577"/>
          <ac:spMkLst>
            <pc:docMk/>
            <pc:sldMk cId="2939912267" sldId="279"/>
            <ac:spMk id="222" creationId="{00000000-0000-0000-0000-000000000000}"/>
          </ac:spMkLst>
        </pc:spChg>
        <pc:spChg chg="mod">
          <ac:chgData name="Ramon Janssen || Opleidings instituut JTI" userId="094f71bb-c30c-4915-a310-476e5d897e07" providerId="ADAL" clId="{08F48058-9CD7-48A6-80DD-529DB7B8EBEB}" dt="2024-01-05T08:08:30.826" v="8889" actId="20577"/>
          <ac:spMkLst>
            <pc:docMk/>
            <pc:sldMk cId="2939912267" sldId="279"/>
            <ac:spMk id="223" creationId="{00000000-0000-0000-0000-000000000000}"/>
          </ac:spMkLst>
        </pc:spChg>
        <pc:picChg chg="add del mod">
          <ac:chgData name="Ramon Janssen || Opleidings instituut JTI" userId="094f71bb-c30c-4915-a310-476e5d897e07" providerId="ADAL" clId="{08F48058-9CD7-48A6-80DD-529DB7B8EBEB}" dt="2024-01-03T11:40:33.682" v="1447" actId="478"/>
          <ac:picMkLst>
            <pc:docMk/>
            <pc:sldMk cId="2939912267" sldId="279"/>
            <ac:picMk id="3" creationId="{DC20F1AA-FED0-838F-30A0-4E508F8BD860}"/>
          </ac:picMkLst>
        </pc:picChg>
        <pc:picChg chg="add del mod">
          <ac:chgData name="Ramon Janssen || Opleidings instituut JTI" userId="094f71bb-c30c-4915-a310-476e5d897e07" providerId="ADAL" clId="{08F48058-9CD7-48A6-80DD-529DB7B8EBEB}" dt="2024-01-03T13:47:04.604" v="1877" actId="478"/>
          <ac:picMkLst>
            <pc:docMk/>
            <pc:sldMk cId="2939912267" sldId="279"/>
            <ac:picMk id="4" creationId="{5E443282-61CA-DA39-176A-FA15AE090D48}"/>
          </ac:picMkLst>
        </pc:picChg>
        <pc:picChg chg="add del mod">
          <ac:chgData name="Ramon Janssen || Opleidings instituut JTI" userId="094f71bb-c30c-4915-a310-476e5d897e07" providerId="ADAL" clId="{08F48058-9CD7-48A6-80DD-529DB7B8EBEB}" dt="2024-01-03T11:38:25.179" v="1426" actId="478"/>
          <ac:picMkLst>
            <pc:docMk/>
            <pc:sldMk cId="2939912267" sldId="279"/>
            <ac:picMk id="5" creationId="{CF7ED1EE-4B37-BA22-4C29-CDA946532F29}"/>
          </ac:picMkLst>
        </pc:picChg>
        <pc:picChg chg="add mod">
          <ac:chgData name="Ramon Janssen || Opleidings instituut JTI" userId="094f71bb-c30c-4915-a310-476e5d897e07" providerId="ADAL" clId="{08F48058-9CD7-48A6-80DD-529DB7B8EBEB}" dt="2024-01-03T11:32:30.016" v="1310" actId="1076"/>
          <ac:picMkLst>
            <pc:docMk/>
            <pc:sldMk cId="2939912267" sldId="279"/>
            <ac:picMk id="7" creationId="{51119504-9790-4FEF-72BA-BDCBA6BB00B5}"/>
          </ac:picMkLst>
        </pc:picChg>
        <pc:picChg chg="del">
          <ac:chgData name="Ramon Janssen || Opleidings instituut JTI" userId="094f71bb-c30c-4915-a310-476e5d897e07" providerId="ADAL" clId="{08F48058-9CD7-48A6-80DD-529DB7B8EBEB}" dt="2021-12-23T15:13:30.551" v="206" actId="478"/>
          <ac:picMkLst>
            <pc:docMk/>
            <pc:sldMk cId="2939912267" sldId="279"/>
            <ac:picMk id="7" creationId="{7F17EEEE-5BE7-4D82-AC01-4A97FCC7632F}"/>
          </ac:picMkLst>
        </pc:picChg>
        <pc:picChg chg="del">
          <ac:chgData name="Ramon Janssen || Opleidings instituut JTI" userId="094f71bb-c30c-4915-a310-476e5d897e07" providerId="ADAL" clId="{08F48058-9CD7-48A6-80DD-529DB7B8EBEB}" dt="2021-12-23T15:13:30.098" v="205" actId="478"/>
          <ac:picMkLst>
            <pc:docMk/>
            <pc:sldMk cId="2939912267" sldId="279"/>
            <ac:picMk id="9" creationId="{E1EE16FD-7213-4E1F-B7FF-DB5FBC4F42A6}"/>
          </ac:picMkLst>
        </pc:picChg>
        <pc:picChg chg="del">
          <ac:chgData name="Ramon Janssen || Opleidings instituut JTI" userId="094f71bb-c30c-4915-a310-476e5d897e07" providerId="ADAL" clId="{08F48058-9CD7-48A6-80DD-529DB7B8EBEB}" dt="2021-12-23T15:13:34.504" v="213" actId="478"/>
          <ac:picMkLst>
            <pc:docMk/>
            <pc:sldMk cId="2939912267" sldId="279"/>
            <ac:picMk id="10" creationId="{62FF3FB0-CDBA-47CA-B852-ECA5D7165A2C}"/>
          </ac:picMkLst>
        </pc:picChg>
        <pc:picChg chg="add mod">
          <ac:chgData name="Ramon Janssen || Opleidings instituut JTI" userId="094f71bb-c30c-4915-a310-476e5d897e07" providerId="ADAL" clId="{08F48058-9CD7-48A6-80DD-529DB7B8EBEB}" dt="2024-01-03T11:39:00.901" v="1437" actId="14100"/>
          <ac:picMkLst>
            <pc:docMk/>
            <pc:sldMk cId="2939912267" sldId="279"/>
            <ac:picMk id="12" creationId="{799E171A-742A-CC41-DC02-964DAB1F1247}"/>
          </ac:picMkLst>
        </pc:picChg>
        <pc:picChg chg="add del mod">
          <ac:chgData name="Ramon Janssen || Opleidings instituut JTI" userId="094f71bb-c30c-4915-a310-476e5d897e07" providerId="ADAL" clId="{08F48058-9CD7-48A6-80DD-529DB7B8EBEB}" dt="2024-01-03T12:54:00.307" v="1711" actId="478"/>
          <ac:picMkLst>
            <pc:docMk/>
            <pc:sldMk cId="2939912267" sldId="279"/>
            <ac:picMk id="13" creationId="{E99F38FC-0AD0-B534-6217-1CCB64F30F93}"/>
          </ac:picMkLst>
        </pc:picChg>
        <pc:picChg chg="add del mod">
          <ac:chgData name="Ramon Janssen || Opleidings instituut JTI" userId="094f71bb-c30c-4915-a310-476e5d897e07" providerId="ADAL" clId="{08F48058-9CD7-48A6-80DD-529DB7B8EBEB}" dt="2024-01-03T12:54:58.936" v="1725" actId="478"/>
          <ac:picMkLst>
            <pc:docMk/>
            <pc:sldMk cId="2939912267" sldId="279"/>
            <ac:picMk id="14" creationId="{DC5B6155-E65D-8503-F0FD-1C1D891D2161}"/>
          </ac:picMkLst>
        </pc:picChg>
        <pc:picChg chg="add del mod">
          <ac:chgData name="Ramon Janssen || Opleidings instituut JTI" userId="094f71bb-c30c-4915-a310-476e5d897e07" providerId="ADAL" clId="{08F48058-9CD7-48A6-80DD-529DB7B8EBEB}" dt="2024-01-03T13:43:33.330" v="1863" actId="478"/>
          <ac:picMkLst>
            <pc:docMk/>
            <pc:sldMk cId="2939912267" sldId="279"/>
            <ac:picMk id="16" creationId="{E3FE74FC-CDA5-7300-9C8A-A0149237970C}"/>
          </ac:picMkLst>
        </pc:picChg>
        <pc:picChg chg="add mod">
          <ac:chgData name="Ramon Janssen || Opleidings instituut JTI" userId="094f71bb-c30c-4915-a310-476e5d897e07" providerId="ADAL" clId="{08F48058-9CD7-48A6-80DD-529DB7B8EBEB}" dt="2024-01-03T13:47:36.334" v="1882" actId="14100"/>
          <ac:picMkLst>
            <pc:docMk/>
            <pc:sldMk cId="2939912267" sldId="279"/>
            <ac:picMk id="19" creationId="{4F46F658-C668-E3FD-0B4E-F829F58FC121}"/>
          </ac:picMkLst>
        </pc:picChg>
        <pc:picChg chg="del">
          <ac:chgData name="Ramon Janssen || Opleidings instituut JTI" userId="094f71bb-c30c-4915-a310-476e5d897e07" providerId="ADAL" clId="{08F48058-9CD7-48A6-80DD-529DB7B8EBEB}" dt="2021-12-23T15:13:31.364" v="207" actId="478"/>
          <ac:picMkLst>
            <pc:docMk/>
            <pc:sldMk cId="2939912267" sldId="279"/>
            <ac:picMk id="1026" creationId="{1F9BC3D0-A5B2-4144-ADA4-FC3798DDF270}"/>
          </ac:picMkLst>
        </pc:picChg>
        <pc:picChg chg="add mod">
          <ac:chgData name="Ramon Janssen || Opleidings instituut JTI" userId="094f71bb-c30c-4915-a310-476e5d897e07" providerId="ADAL" clId="{08F48058-9CD7-48A6-80DD-529DB7B8EBEB}" dt="2024-01-03T12:53:52.879" v="1710" actId="1076"/>
          <ac:picMkLst>
            <pc:docMk/>
            <pc:sldMk cId="2939912267" sldId="279"/>
            <ac:picMk id="1026" creationId="{60EBC04A-72B6-CC18-CA2D-B96E819A74FA}"/>
          </ac:picMkLst>
        </pc:picChg>
        <pc:picChg chg="del">
          <ac:chgData name="Ramon Janssen || Opleidings instituut JTI" userId="094f71bb-c30c-4915-a310-476e5d897e07" providerId="ADAL" clId="{08F48058-9CD7-48A6-80DD-529DB7B8EBEB}" dt="2021-12-23T15:13:33.801" v="212" actId="478"/>
          <ac:picMkLst>
            <pc:docMk/>
            <pc:sldMk cId="2939912267" sldId="279"/>
            <ac:picMk id="1028" creationId="{8242E602-F073-4F28-8CFA-850ADC04E0BD}"/>
          </ac:picMkLst>
        </pc:picChg>
        <pc:picChg chg="add mod">
          <ac:chgData name="Ramon Janssen || Opleidings instituut JTI" userId="094f71bb-c30c-4915-a310-476e5d897e07" providerId="ADAL" clId="{08F48058-9CD7-48A6-80DD-529DB7B8EBEB}" dt="2024-01-03T12:54:37.463" v="1719" actId="14100"/>
          <ac:picMkLst>
            <pc:docMk/>
            <pc:sldMk cId="2939912267" sldId="279"/>
            <ac:picMk id="1028" creationId="{FC24FF0E-EB57-BA15-ECB3-3298E0854AB3}"/>
          </ac:picMkLst>
        </pc:picChg>
        <pc:picChg chg="del">
          <ac:chgData name="Ramon Janssen || Opleidings instituut JTI" userId="094f71bb-c30c-4915-a310-476e5d897e07" providerId="ADAL" clId="{08F48058-9CD7-48A6-80DD-529DB7B8EBEB}" dt="2021-12-23T15:13:31.770" v="208" actId="478"/>
          <ac:picMkLst>
            <pc:docMk/>
            <pc:sldMk cId="2939912267" sldId="279"/>
            <ac:picMk id="1030" creationId="{11CD1B57-05A6-42E6-8FB4-E45E6EB1BA51}"/>
          </ac:picMkLst>
        </pc:picChg>
        <pc:picChg chg="del">
          <ac:chgData name="Ramon Janssen || Opleidings instituut JTI" userId="094f71bb-c30c-4915-a310-476e5d897e07" providerId="ADAL" clId="{08F48058-9CD7-48A6-80DD-529DB7B8EBEB}" dt="2021-12-23T15:13:32.848" v="210" actId="478"/>
          <ac:picMkLst>
            <pc:docMk/>
            <pc:sldMk cId="2939912267" sldId="279"/>
            <ac:picMk id="1032" creationId="{9334765C-B98C-4ABA-A95B-4F7AEB67950E}"/>
          </ac:picMkLst>
        </pc:picChg>
        <pc:picChg chg="del">
          <ac:chgData name="Ramon Janssen || Opleidings instituut JTI" userId="094f71bb-c30c-4915-a310-476e5d897e07" providerId="ADAL" clId="{08F48058-9CD7-48A6-80DD-529DB7B8EBEB}" dt="2021-12-23T15:13:32.332" v="209" actId="478"/>
          <ac:picMkLst>
            <pc:docMk/>
            <pc:sldMk cId="2939912267" sldId="279"/>
            <ac:picMk id="1034" creationId="{DE855FE0-FD96-4A88-9D9C-604B0A96A047}"/>
          </ac:picMkLst>
        </pc:picChg>
        <pc:picChg chg="del">
          <ac:chgData name="Ramon Janssen || Opleidings instituut JTI" userId="094f71bb-c30c-4915-a310-476e5d897e07" providerId="ADAL" clId="{08F48058-9CD7-48A6-80DD-529DB7B8EBEB}" dt="2021-12-23T15:13:33.348" v="211" actId="478"/>
          <ac:picMkLst>
            <pc:docMk/>
            <pc:sldMk cId="2939912267" sldId="279"/>
            <ac:picMk id="1036" creationId="{63D013D5-CAAA-4E48-A9A4-ED0529F67B16}"/>
          </ac:picMkLst>
        </pc:picChg>
        <pc:picChg chg="del">
          <ac:chgData name="Ramon Janssen || Opleidings instituut JTI" userId="094f71bb-c30c-4915-a310-476e5d897e07" providerId="ADAL" clId="{08F48058-9CD7-48A6-80DD-529DB7B8EBEB}" dt="2021-12-23T15:13:29.379" v="204" actId="478"/>
          <ac:picMkLst>
            <pc:docMk/>
            <pc:sldMk cId="2939912267" sldId="279"/>
            <ac:picMk id="1038" creationId="{A7EE11DE-B95B-4573-AB5A-02A2F3A988A1}"/>
          </ac:picMkLst>
        </pc:picChg>
        <pc:picChg chg="add del">
          <ac:chgData name="Ramon Janssen || Opleidings instituut JTI" userId="094f71bb-c30c-4915-a310-476e5d897e07" providerId="ADAL" clId="{08F48058-9CD7-48A6-80DD-529DB7B8EBEB}" dt="2023-05-15T07:49:50.155" v="242"/>
          <ac:picMkLst>
            <pc:docMk/>
            <pc:sldMk cId="2939912267" sldId="279"/>
            <ac:picMk id="2050" creationId="{057FADE7-7092-B22A-37DC-832B92127E6C}"/>
          </ac:picMkLst>
        </pc:picChg>
        <pc:picChg chg="del">
          <ac:chgData name="Ramon Janssen || Opleidings instituut JTI" userId="094f71bb-c30c-4915-a310-476e5d897e07" providerId="ADAL" clId="{08F48058-9CD7-48A6-80DD-529DB7B8EBEB}" dt="2021-12-23T15:13:36.973" v="214" actId="478"/>
          <ac:picMkLst>
            <pc:docMk/>
            <pc:sldMk cId="2939912267" sldId="279"/>
            <ac:picMk id="3074" creationId="{11CA89F1-9CB3-48F2-9B27-CC776FC9497F}"/>
          </ac:picMkLst>
        </pc:picChg>
        <pc:picChg chg="add del mod">
          <ac:chgData name="Ramon Janssen || Opleidings instituut JTI" userId="094f71bb-c30c-4915-a310-476e5d897e07" providerId="ADAL" clId="{08F48058-9CD7-48A6-80DD-529DB7B8EBEB}" dt="2024-01-03T11:39:06.153" v="1438" actId="478"/>
          <ac:picMkLst>
            <pc:docMk/>
            <pc:sldMk cId="2939912267" sldId="279"/>
            <ac:picMk id="4098" creationId="{4B5E9891-5F09-37E7-0867-44AFA789A38B}"/>
          </ac:picMkLst>
        </pc:picChg>
        <pc:picChg chg="add mod">
          <ac:chgData name="Ramon Janssen || Opleidings instituut JTI" userId="094f71bb-c30c-4915-a310-476e5d897e07" providerId="ADAL" clId="{08F48058-9CD7-48A6-80DD-529DB7B8EBEB}" dt="2024-01-03T11:39:47.827" v="1444" actId="14100"/>
          <ac:picMkLst>
            <pc:docMk/>
            <pc:sldMk cId="2939912267" sldId="279"/>
            <ac:picMk id="4100" creationId="{6F0190E5-8814-40F2-8F6C-E77E7D071F71}"/>
          </ac:picMkLst>
        </pc:picChg>
      </pc:sldChg>
      <pc:sldChg chg="add del">
        <pc:chgData name="Ramon Janssen || Opleidings instituut JTI" userId="094f71bb-c30c-4915-a310-476e5d897e07" providerId="ADAL" clId="{08F48058-9CD7-48A6-80DD-529DB7B8EBEB}" dt="2024-01-03T12:49:03.236" v="1682" actId="47"/>
        <pc:sldMkLst>
          <pc:docMk/>
          <pc:sldMk cId="1095393471" sldId="280"/>
        </pc:sldMkLst>
      </pc:sldChg>
      <pc:sldChg chg="del">
        <pc:chgData name="Ramon Janssen || Opleidings instituut JTI" userId="094f71bb-c30c-4915-a310-476e5d897e07" providerId="ADAL" clId="{08F48058-9CD7-48A6-80DD-529DB7B8EBEB}" dt="2024-01-03T10:25:33.881" v="662" actId="47"/>
        <pc:sldMkLst>
          <pc:docMk/>
          <pc:sldMk cId="3577331109" sldId="280"/>
        </pc:sldMkLst>
      </pc:sldChg>
      <pc:sldChg chg="addSp delSp modSp add del mod">
        <pc:chgData name="Ramon Janssen || Opleidings instituut JTI" userId="094f71bb-c30c-4915-a310-476e5d897e07" providerId="ADAL" clId="{08F48058-9CD7-48A6-80DD-529DB7B8EBEB}" dt="2024-01-03T15:21:27.231" v="5839" actId="47"/>
        <pc:sldMkLst>
          <pc:docMk/>
          <pc:sldMk cId="3070397163" sldId="281"/>
        </pc:sldMkLst>
        <pc:spChg chg="add del mod">
          <ac:chgData name="Ramon Janssen || Opleidings instituut JTI" userId="094f71bb-c30c-4915-a310-476e5d897e07" providerId="ADAL" clId="{08F48058-9CD7-48A6-80DD-529DB7B8EBEB}" dt="2024-01-03T11:45:24.442" v="1554"/>
          <ac:spMkLst>
            <pc:docMk/>
            <pc:sldMk cId="3070397163" sldId="281"/>
            <ac:spMk id="3" creationId="{C7664935-E6FB-BE3F-EACC-F5010AB0B336}"/>
          </ac:spMkLst>
        </pc:spChg>
        <pc:spChg chg="mod">
          <ac:chgData name="Ramon Janssen || Opleidings instituut JTI" userId="094f71bb-c30c-4915-a310-476e5d897e07" providerId="ADAL" clId="{08F48058-9CD7-48A6-80DD-529DB7B8EBEB}" dt="2024-01-03T11:45:51.416" v="1576" actId="20577"/>
          <ac:spMkLst>
            <pc:docMk/>
            <pc:sldMk cId="3070397163" sldId="281"/>
            <ac:spMk id="222" creationId="{00000000-0000-0000-0000-000000000000}"/>
          </ac:spMkLst>
        </pc:spChg>
        <pc:spChg chg="mod">
          <ac:chgData name="Ramon Janssen || Opleidings instituut JTI" userId="094f71bb-c30c-4915-a310-476e5d897e07" providerId="ADAL" clId="{08F48058-9CD7-48A6-80DD-529DB7B8EBEB}" dt="2024-01-03T15:11:05.763" v="4812" actId="20577"/>
          <ac:spMkLst>
            <pc:docMk/>
            <pc:sldMk cId="3070397163" sldId="281"/>
            <ac:spMk id="223" creationId="{00000000-0000-0000-0000-000000000000}"/>
          </ac:spMkLst>
        </pc:spChg>
        <pc:picChg chg="add del mod">
          <ac:chgData name="Ramon Janssen || Opleidings instituut JTI" userId="094f71bb-c30c-4915-a310-476e5d897e07" providerId="ADAL" clId="{08F48058-9CD7-48A6-80DD-529DB7B8EBEB}" dt="2024-01-03T15:09:48.064" v="4426" actId="478"/>
          <ac:picMkLst>
            <pc:docMk/>
            <pc:sldMk cId="3070397163" sldId="281"/>
            <ac:picMk id="4" creationId="{3F40327A-A18E-F601-D6C6-81762357CD04}"/>
          </ac:picMkLst>
        </pc:picChg>
      </pc:sldChg>
      <pc:sldChg chg="modSp add mod">
        <pc:chgData name="Ramon Janssen || Opleidings instituut JTI" userId="094f71bb-c30c-4915-a310-476e5d897e07" providerId="ADAL" clId="{08F48058-9CD7-48A6-80DD-529DB7B8EBEB}" dt="2024-01-03T11:47:17.734" v="1659" actId="1076"/>
        <pc:sldMkLst>
          <pc:docMk/>
          <pc:sldMk cId="1502491349" sldId="282"/>
        </pc:sldMkLst>
        <pc:spChg chg="mod">
          <ac:chgData name="Ramon Janssen || Opleidings instituut JTI" userId="094f71bb-c30c-4915-a310-476e5d897e07" providerId="ADAL" clId="{08F48058-9CD7-48A6-80DD-529DB7B8EBEB}" dt="2024-01-03T11:47:03.210" v="1658" actId="255"/>
          <ac:spMkLst>
            <pc:docMk/>
            <pc:sldMk cId="1502491349" sldId="282"/>
            <ac:spMk id="140" creationId="{00000000-0000-0000-0000-000000000000}"/>
          </ac:spMkLst>
        </pc:spChg>
        <pc:picChg chg="mod">
          <ac:chgData name="Ramon Janssen || Opleidings instituut JTI" userId="094f71bb-c30c-4915-a310-476e5d897e07" providerId="ADAL" clId="{08F48058-9CD7-48A6-80DD-529DB7B8EBEB}" dt="2024-01-03T11:47:17.734" v="1659" actId="1076"/>
          <ac:picMkLst>
            <pc:docMk/>
            <pc:sldMk cId="1502491349" sldId="282"/>
            <ac:picMk id="1028" creationId="{9BD701A1-32F9-DC29-8EE5-C2245293DD7F}"/>
          </ac:picMkLst>
        </pc:picChg>
      </pc:sldChg>
      <pc:sldChg chg="add del">
        <pc:chgData name="Ramon Janssen || Opleidings instituut JTI" userId="094f71bb-c30c-4915-a310-476e5d897e07" providerId="ADAL" clId="{08F48058-9CD7-48A6-80DD-529DB7B8EBEB}" dt="2024-01-03T11:45:57.730" v="1577" actId="47"/>
        <pc:sldMkLst>
          <pc:docMk/>
          <pc:sldMk cId="3354573976" sldId="282"/>
        </pc:sldMkLst>
      </pc:sldChg>
      <pc:sldChg chg="modSp add mod">
        <pc:chgData name="Ramon Janssen || Opleidings instituut JTI" userId="094f71bb-c30c-4915-a310-476e5d897e07" providerId="ADAL" clId="{08F48058-9CD7-48A6-80DD-529DB7B8EBEB}" dt="2024-01-04T07:39:46.703" v="7914" actId="20577"/>
        <pc:sldMkLst>
          <pc:docMk/>
          <pc:sldMk cId="2244191103" sldId="283"/>
        </pc:sldMkLst>
        <pc:spChg chg="mod">
          <ac:chgData name="Ramon Janssen || Opleidings instituut JTI" userId="094f71bb-c30c-4915-a310-476e5d897e07" providerId="ADAL" clId="{08F48058-9CD7-48A6-80DD-529DB7B8EBEB}" dt="2024-01-03T11:47:47.861" v="1671" actId="20577"/>
          <ac:spMkLst>
            <pc:docMk/>
            <pc:sldMk cId="2244191103" sldId="283"/>
            <ac:spMk id="222" creationId="{00000000-0000-0000-0000-000000000000}"/>
          </ac:spMkLst>
        </pc:spChg>
        <pc:spChg chg="mod">
          <ac:chgData name="Ramon Janssen || Opleidings instituut JTI" userId="094f71bb-c30c-4915-a310-476e5d897e07" providerId="ADAL" clId="{08F48058-9CD7-48A6-80DD-529DB7B8EBEB}" dt="2024-01-04T07:39:46.703" v="7914" actId="20577"/>
          <ac:spMkLst>
            <pc:docMk/>
            <pc:sldMk cId="2244191103" sldId="283"/>
            <ac:spMk id="223" creationId="{00000000-0000-0000-0000-000000000000}"/>
          </ac:spMkLst>
        </pc:spChg>
      </pc:sldChg>
      <pc:sldChg chg="modSp add mod">
        <pc:chgData name="Ramon Janssen || Opleidings instituut JTI" userId="094f71bb-c30c-4915-a310-476e5d897e07" providerId="ADAL" clId="{08F48058-9CD7-48A6-80DD-529DB7B8EBEB}" dt="2024-01-04T07:39:35.015" v="7913" actId="20577"/>
        <pc:sldMkLst>
          <pc:docMk/>
          <pc:sldMk cId="355826284" sldId="284"/>
        </pc:sldMkLst>
        <pc:spChg chg="mod">
          <ac:chgData name="Ramon Janssen || Opleidings instituut JTI" userId="094f71bb-c30c-4915-a310-476e5d897e07" providerId="ADAL" clId="{08F48058-9CD7-48A6-80DD-529DB7B8EBEB}" dt="2024-01-03T11:47:55.344" v="1680" actId="20577"/>
          <ac:spMkLst>
            <pc:docMk/>
            <pc:sldMk cId="355826284" sldId="284"/>
            <ac:spMk id="222" creationId="{00000000-0000-0000-0000-000000000000}"/>
          </ac:spMkLst>
        </pc:spChg>
        <pc:spChg chg="mod">
          <ac:chgData name="Ramon Janssen || Opleidings instituut JTI" userId="094f71bb-c30c-4915-a310-476e5d897e07" providerId="ADAL" clId="{08F48058-9CD7-48A6-80DD-529DB7B8EBEB}" dt="2024-01-04T07:39:35.015" v="7913" actId="20577"/>
          <ac:spMkLst>
            <pc:docMk/>
            <pc:sldMk cId="355826284" sldId="284"/>
            <ac:spMk id="223" creationId="{00000000-0000-0000-0000-000000000000}"/>
          </ac:spMkLst>
        </pc:spChg>
      </pc:sldChg>
      <pc:sldChg chg="add">
        <pc:chgData name="Ramon Janssen || Opleidings instituut JTI" userId="094f71bb-c30c-4915-a310-476e5d897e07" providerId="ADAL" clId="{08F48058-9CD7-48A6-80DD-529DB7B8EBEB}" dt="2024-01-03T11:48:02.853" v="1681"/>
        <pc:sldMkLst>
          <pc:docMk/>
          <pc:sldMk cId="1528933209" sldId="285"/>
        </pc:sldMkLst>
      </pc:sldChg>
      <pc:sldChg chg="addSp delSp modSp add mod">
        <pc:chgData name="Ramon Janssen || Opleidings instituut JTI" userId="094f71bb-c30c-4915-a310-476e5d897e07" providerId="ADAL" clId="{08F48058-9CD7-48A6-80DD-529DB7B8EBEB}" dt="2024-01-04T07:40:06.732" v="7918" actId="20577"/>
        <pc:sldMkLst>
          <pc:docMk/>
          <pc:sldMk cId="3567537833" sldId="286"/>
        </pc:sldMkLst>
        <pc:spChg chg="mod">
          <ac:chgData name="Ramon Janssen || Opleidings instituut JTI" userId="094f71bb-c30c-4915-a310-476e5d897e07" providerId="ADAL" clId="{08F48058-9CD7-48A6-80DD-529DB7B8EBEB}" dt="2024-01-03T13:54:12.155" v="1892" actId="20577"/>
          <ac:spMkLst>
            <pc:docMk/>
            <pc:sldMk cId="3567537833" sldId="286"/>
            <ac:spMk id="222" creationId="{00000000-0000-0000-0000-000000000000}"/>
          </ac:spMkLst>
        </pc:spChg>
        <pc:spChg chg="mod">
          <ac:chgData name="Ramon Janssen || Opleidings instituut JTI" userId="094f71bb-c30c-4915-a310-476e5d897e07" providerId="ADAL" clId="{08F48058-9CD7-48A6-80DD-529DB7B8EBEB}" dt="2024-01-04T07:40:06.732" v="7918" actId="20577"/>
          <ac:spMkLst>
            <pc:docMk/>
            <pc:sldMk cId="3567537833" sldId="286"/>
            <ac:spMk id="223" creationId="{00000000-0000-0000-0000-000000000000}"/>
          </ac:spMkLst>
        </pc:spChg>
        <pc:picChg chg="add mod">
          <ac:chgData name="Ramon Janssen || Opleidings instituut JTI" userId="094f71bb-c30c-4915-a310-476e5d897e07" providerId="ADAL" clId="{08F48058-9CD7-48A6-80DD-529DB7B8EBEB}" dt="2024-01-03T14:13:17.561" v="2489" actId="14100"/>
          <ac:picMkLst>
            <pc:docMk/>
            <pc:sldMk cId="3567537833" sldId="286"/>
            <ac:picMk id="3" creationId="{AB09BDD1-CD44-A418-E274-E3B44D02F14E}"/>
          </ac:picMkLst>
        </pc:picChg>
        <pc:picChg chg="add mod">
          <ac:chgData name="Ramon Janssen || Opleidings instituut JTI" userId="094f71bb-c30c-4915-a310-476e5d897e07" providerId="ADAL" clId="{08F48058-9CD7-48A6-80DD-529DB7B8EBEB}" dt="2024-01-03T14:13:12.706" v="2488" actId="1076"/>
          <ac:picMkLst>
            <pc:docMk/>
            <pc:sldMk cId="3567537833" sldId="286"/>
            <ac:picMk id="5" creationId="{338E423C-94C2-3A47-FAEC-84FC1BF6FB36}"/>
          </ac:picMkLst>
        </pc:picChg>
        <pc:picChg chg="add del mod">
          <ac:chgData name="Ramon Janssen || Opleidings instituut JTI" userId="094f71bb-c30c-4915-a310-476e5d897e07" providerId="ADAL" clId="{08F48058-9CD7-48A6-80DD-529DB7B8EBEB}" dt="2024-01-03T14:04:10.515" v="2157" actId="478"/>
          <ac:picMkLst>
            <pc:docMk/>
            <pc:sldMk cId="3567537833" sldId="286"/>
            <ac:picMk id="7" creationId="{09E93755-DC01-C004-99C6-EF670D626760}"/>
          </ac:picMkLst>
        </pc:picChg>
        <pc:picChg chg="add del">
          <ac:chgData name="Ramon Janssen || Opleidings instituut JTI" userId="094f71bb-c30c-4915-a310-476e5d897e07" providerId="ADAL" clId="{08F48058-9CD7-48A6-80DD-529DB7B8EBEB}" dt="2024-01-03T14:07:45.822" v="2163" actId="22"/>
          <ac:picMkLst>
            <pc:docMk/>
            <pc:sldMk cId="3567537833" sldId="286"/>
            <ac:picMk id="9" creationId="{7753DB70-EC91-FE1A-9761-A48E53257FB0}"/>
          </ac:picMkLst>
        </pc:picChg>
      </pc:sldChg>
      <pc:sldChg chg="addSp delSp modSp add mod">
        <pc:chgData name="Ramon Janssen || Opleidings instituut JTI" userId="094f71bb-c30c-4915-a310-476e5d897e07" providerId="ADAL" clId="{08F48058-9CD7-48A6-80DD-529DB7B8EBEB}" dt="2024-01-04T07:39:57.654" v="7916" actId="20577"/>
        <pc:sldMkLst>
          <pc:docMk/>
          <pc:sldMk cId="3461357141" sldId="287"/>
        </pc:sldMkLst>
        <pc:spChg chg="mod">
          <ac:chgData name="Ramon Janssen || Opleidings instituut JTI" userId="094f71bb-c30c-4915-a310-476e5d897e07" providerId="ADAL" clId="{08F48058-9CD7-48A6-80DD-529DB7B8EBEB}" dt="2024-01-04T07:39:57.654" v="7916" actId="20577"/>
          <ac:spMkLst>
            <pc:docMk/>
            <pc:sldMk cId="3461357141" sldId="287"/>
            <ac:spMk id="223" creationId="{00000000-0000-0000-0000-000000000000}"/>
          </ac:spMkLst>
        </pc:spChg>
        <pc:picChg chg="add mod">
          <ac:chgData name="Ramon Janssen || Opleidings instituut JTI" userId="094f71bb-c30c-4915-a310-476e5d897e07" providerId="ADAL" clId="{08F48058-9CD7-48A6-80DD-529DB7B8EBEB}" dt="2024-01-03T16:12:56.942" v="7369" actId="1076"/>
          <ac:picMkLst>
            <pc:docMk/>
            <pc:sldMk cId="3461357141" sldId="287"/>
            <ac:picMk id="4" creationId="{DA1AA395-4CE5-678A-65A5-5B5F216F25D5}"/>
          </ac:picMkLst>
        </pc:picChg>
        <pc:picChg chg="add del mod">
          <ac:chgData name="Ramon Janssen || Opleidings instituut JTI" userId="094f71bb-c30c-4915-a310-476e5d897e07" providerId="ADAL" clId="{08F48058-9CD7-48A6-80DD-529DB7B8EBEB}" dt="2024-01-03T16:09:50.918" v="7365" actId="478"/>
          <ac:picMkLst>
            <pc:docMk/>
            <pc:sldMk cId="3461357141" sldId="287"/>
            <ac:picMk id="1026" creationId="{76FE7733-BB02-119F-96A9-60B56A88A6FE}"/>
          </ac:picMkLst>
        </pc:picChg>
      </pc:sldChg>
      <pc:sldChg chg="modSp add mod">
        <pc:chgData name="Ramon Janssen || Opleidings instituut JTI" userId="094f71bb-c30c-4915-a310-476e5d897e07" providerId="ADAL" clId="{08F48058-9CD7-48A6-80DD-529DB7B8EBEB}" dt="2024-01-04T07:39:53.591" v="7915" actId="20577"/>
        <pc:sldMkLst>
          <pc:docMk/>
          <pc:sldMk cId="1901426950" sldId="288"/>
        </pc:sldMkLst>
        <pc:spChg chg="mod">
          <ac:chgData name="Ramon Janssen || Opleidings instituut JTI" userId="094f71bb-c30c-4915-a310-476e5d897e07" providerId="ADAL" clId="{08F48058-9CD7-48A6-80DD-529DB7B8EBEB}" dt="2024-01-04T07:39:53.591" v="7915" actId="20577"/>
          <ac:spMkLst>
            <pc:docMk/>
            <pc:sldMk cId="1901426950" sldId="288"/>
            <ac:spMk id="223" creationId="{00000000-0000-0000-0000-000000000000}"/>
          </ac:spMkLst>
        </pc:spChg>
      </pc:sldChg>
      <pc:sldChg chg="modSp add mod">
        <pc:chgData name="Ramon Janssen || Opleidings instituut JTI" userId="094f71bb-c30c-4915-a310-476e5d897e07" providerId="ADAL" clId="{08F48058-9CD7-48A6-80DD-529DB7B8EBEB}" dt="2024-01-03T15:13:03.390" v="5100" actId="20577"/>
        <pc:sldMkLst>
          <pc:docMk/>
          <pc:sldMk cId="2740855319" sldId="289"/>
        </pc:sldMkLst>
        <pc:spChg chg="mod">
          <ac:chgData name="Ramon Janssen || Opleidings instituut JTI" userId="094f71bb-c30c-4915-a310-476e5d897e07" providerId="ADAL" clId="{08F48058-9CD7-48A6-80DD-529DB7B8EBEB}" dt="2024-01-03T15:13:03.390" v="5100" actId="20577"/>
          <ac:spMkLst>
            <pc:docMk/>
            <pc:sldMk cId="2740855319" sldId="289"/>
            <ac:spMk id="223" creationId="{00000000-0000-0000-0000-000000000000}"/>
          </ac:spMkLst>
        </pc:spChg>
      </pc:sldChg>
      <pc:sldChg chg="modSp add mod">
        <pc:chgData name="Ramon Janssen || Opleidings instituut JTI" userId="094f71bb-c30c-4915-a310-476e5d897e07" providerId="ADAL" clId="{08F48058-9CD7-48A6-80DD-529DB7B8EBEB}" dt="2024-01-03T15:09:12.350" v="4425" actId="20577"/>
        <pc:sldMkLst>
          <pc:docMk/>
          <pc:sldMk cId="2993237534" sldId="290"/>
        </pc:sldMkLst>
        <pc:spChg chg="mod">
          <ac:chgData name="Ramon Janssen || Opleidings instituut JTI" userId="094f71bb-c30c-4915-a310-476e5d897e07" providerId="ADAL" clId="{08F48058-9CD7-48A6-80DD-529DB7B8EBEB}" dt="2024-01-03T15:09:12.350" v="4425" actId="20577"/>
          <ac:spMkLst>
            <pc:docMk/>
            <pc:sldMk cId="2993237534" sldId="290"/>
            <ac:spMk id="223" creationId="{00000000-0000-0000-0000-000000000000}"/>
          </ac:spMkLst>
        </pc:spChg>
      </pc:sldChg>
      <pc:sldChg chg="addSp modSp add mod">
        <pc:chgData name="Ramon Janssen || Opleidings instituut JTI" userId="094f71bb-c30c-4915-a310-476e5d897e07" providerId="ADAL" clId="{08F48058-9CD7-48A6-80DD-529DB7B8EBEB}" dt="2024-01-03T15:34:40.833" v="6587" actId="1076"/>
        <pc:sldMkLst>
          <pc:docMk/>
          <pc:sldMk cId="1243018535" sldId="291"/>
        </pc:sldMkLst>
        <pc:spChg chg="mod">
          <ac:chgData name="Ramon Janssen || Opleidings instituut JTI" userId="094f71bb-c30c-4915-a310-476e5d897e07" providerId="ADAL" clId="{08F48058-9CD7-48A6-80DD-529DB7B8EBEB}" dt="2024-01-03T15:31:30.310" v="6571" actId="5793"/>
          <ac:spMkLst>
            <pc:docMk/>
            <pc:sldMk cId="1243018535" sldId="291"/>
            <ac:spMk id="223" creationId="{00000000-0000-0000-0000-000000000000}"/>
          </ac:spMkLst>
        </pc:spChg>
        <pc:picChg chg="add mod">
          <ac:chgData name="Ramon Janssen || Opleidings instituut JTI" userId="094f71bb-c30c-4915-a310-476e5d897e07" providerId="ADAL" clId="{08F48058-9CD7-48A6-80DD-529DB7B8EBEB}" dt="2024-01-03T15:34:36.009" v="6586" actId="1076"/>
          <ac:picMkLst>
            <pc:docMk/>
            <pc:sldMk cId="1243018535" sldId="291"/>
            <ac:picMk id="2050" creationId="{99764FCE-AA3E-FA07-FE9F-BDBFBE8FE13E}"/>
          </ac:picMkLst>
        </pc:picChg>
        <pc:picChg chg="add mod">
          <ac:chgData name="Ramon Janssen || Opleidings instituut JTI" userId="094f71bb-c30c-4915-a310-476e5d897e07" providerId="ADAL" clId="{08F48058-9CD7-48A6-80DD-529DB7B8EBEB}" dt="2024-01-03T15:34:40.833" v="6587" actId="1076"/>
          <ac:picMkLst>
            <pc:docMk/>
            <pc:sldMk cId="1243018535" sldId="291"/>
            <ac:picMk id="2052" creationId="{8922B5C3-3166-1ABD-79DD-7164E358F064}"/>
          </ac:picMkLst>
        </pc:picChg>
      </pc:sldChg>
      <pc:sldChg chg="modSp add mod">
        <pc:chgData name="Ramon Janssen || Opleidings instituut JTI" userId="094f71bb-c30c-4915-a310-476e5d897e07" providerId="ADAL" clId="{08F48058-9CD7-48A6-80DD-529DB7B8EBEB}" dt="2024-01-04T07:29:18.858" v="7375" actId="20577"/>
        <pc:sldMkLst>
          <pc:docMk/>
          <pc:sldMk cId="641076050" sldId="292"/>
        </pc:sldMkLst>
        <pc:spChg chg="mod">
          <ac:chgData name="Ramon Janssen || Opleidings instituut JTI" userId="094f71bb-c30c-4915-a310-476e5d897e07" providerId="ADAL" clId="{08F48058-9CD7-48A6-80DD-529DB7B8EBEB}" dt="2024-01-04T07:29:18.858" v="7375" actId="20577"/>
          <ac:spMkLst>
            <pc:docMk/>
            <pc:sldMk cId="641076050" sldId="292"/>
            <ac:spMk id="223" creationId="{00000000-0000-0000-0000-000000000000}"/>
          </ac:spMkLst>
        </pc:spChg>
      </pc:sldChg>
      <pc:sldChg chg="addSp modSp add mod">
        <pc:chgData name="Ramon Janssen || Opleidings instituut JTI" userId="094f71bb-c30c-4915-a310-476e5d897e07" providerId="ADAL" clId="{08F48058-9CD7-48A6-80DD-529DB7B8EBEB}" dt="2024-01-04T07:41:30.760" v="7935" actId="255"/>
        <pc:sldMkLst>
          <pc:docMk/>
          <pc:sldMk cId="1500110615" sldId="293"/>
        </pc:sldMkLst>
        <pc:spChg chg="add mod">
          <ac:chgData name="Ramon Janssen || Opleidings instituut JTI" userId="094f71bb-c30c-4915-a310-476e5d897e07" providerId="ADAL" clId="{08F48058-9CD7-48A6-80DD-529DB7B8EBEB}" dt="2024-01-04T07:41:30.760" v="7935" actId="255"/>
          <ac:spMkLst>
            <pc:docMk/>
            <pc:sldMk cId="1500110615" sldId="293"/>
            <ac:spMk id="3" creationId="{1D70B466-F691-F2B9-6F39-A2EFA6EEFBAB}"/>
          </ac:spMkLst>
        </pc:spChg>
        <pc:spChg chg="mod">
          <ac:chgData name="Ramon Janssen || Opleidings instituut JTI" userId="094f71bb-c30c-4915-a310-476e5d897e07" providerId="ADAL" clId="{08F48058-9CD7-48A6-80DD-529DB7B8EBEB}" dt="2024-01-03T15:40:35.780" v="7105" actId="5793"/>
          <ac:spMkLst>
            <pc:docMk/>
            <pc:sldMk cId="1500110615" sldId="293"/>
            <ac:spMk id="223" creationId="{00000000-0000-0000-0000-000000000000}"/>
          </ac:spMkLst>
        </pc:spChg>
        <pc:picChg chg="add mod">
          <ac:chgData name="Ramon Janssen || Opleidings instituut JTI" userId="094f71bb-c30c-4915-a310-476e5d897e07" providerId="ADAL" clId="{08F48058-9CD7-48A6-80DD-529DB7B8EBEB}" dt="2024-01-03T15:41:51.440" v="7109" actId="1076"/>
          <ac:picMkLst>
            <pc:docMk/>
            <pc:sldMk cId="1500110615" sldId="293"/>
            <ac:picMk id="4" creationId="{37BEA71E-D7EB-2D4B-40E0-989CEB22DD1C}"/>
          </ac:picMkLst>
        </pc:picChg>
      </pc:sldChg>
      <pc:sldChg chg="modSp add mod">
        <pc:chgData name="Ramon Janssen || Opleidings instituut JTI" userId="094f71bb-c30c-4915-a310-476e5d897e07" providerId="ADAL" clId="{08F48058-9CD7-48A6-80DD-529DB7B8EBEB}" dt="2024-01-04T07:44:43.464" v="8249" actId="20577"/>
        <pc:sldMkLst>
          <pc:docMk/>
          <pc:sldMk cId="16435458" sldId="294"/>
        </pc:sldMkLst>
        <pc:spChg chg="mod">
          <ac:chgData name="Ramon Janssen || Opleidings instituut JTI" userId="094f71bb-c30c-4915-a310-476e5d897e07" providerId="ADAL" clId="{08F48058-9CD7-48A6-80DD-529DB7B8EBEB}" dt="2024-01-04T07:44:43.464" v="8249" actId="20577"/>
          <ac:spMkLst>
            <pc:docMk/>
            <pc:sldMk cId="16435458" sldId="294"/>
            <ac:spMk id="223" creationId="{00000000-0000-0000-0000-000000000000}"/>
          </ac:spMkLst>
        </pc:spChg>
      </pc:sldChg>
      <pc:sldChg chg="modSp add mod">
        <pc:chgData name="Ramon Janssen || Opleidings instituut JTI" userId="094f71bb-c30c-4915-a310-476e5d897e07" providerId="ADAL" clId="{08F48058-9CD7-48A6-80DD-529DB7B8EBEB}" dt="2024-01-04T07:48:41.255" v="8502" actId="20577"/>
        <pc:sldMkLst>
          <pc:docMk/>
          <pc:sldMk cId="1704933411" sldId="295"/>
        </pc:sldMkLst>
        <pc:spChg chg="mod">
          <ac:chgData name="Ramon Janssen || Opleidings instituut JTI" userId="094f71bb-c30c-4915-a310-476e5d897e07" providerId="ADAL" clId="{08F48058-9CD7-48A6-80DD-529DB7B8EBEB}" dt="2024-01-04T07:48:41.255" v="8502" actId="20577"/>
          <ac:spMkLst>
            <pc:docMk/>
            <pc:sldMk cId="1704933411" sldId="295"/>
            <ac:spMk id="223" creationId="{00000000-0000-0000-0000-000000000000}"/>
          </ac:spMkLst>
        </pc:spChg>
      </pc:sldChg>
      <pc:sldChg chg="addSp delSp modSp add mod">
        <pc:chgData name="Ramon Janssen || Opleidings instituut JTI" userId="094f71bb-c30c-4915-a310-476e5d897e07" providerId="ADAL" clId="{08F48058-9CD7-48A6-80DD-529DB7B8EBEB}" dt="2024-01-05T08:10:01.862" v="8947" actId="115"/>
        <pc:sldMkLst>
          <pc:docMk/>
          <pc:sldMk cId="1051325986" sldId="296"/>
        </pc:sldMkLst>
        <pc:spChg chg="mod">
          <ac:chgData name="Ramon Janssen || Opleidings instituut JTI" userId="094f71bb-c30c-4915-a310-476e5d897e07" providerId="ADAL" clId="{08F48058-9CD7-48A6-80DD-529DB7B8EBEB}" dt="2024-01-05T08:10:01.862" v="8947" actId="115"/>
          <ac:spMkLst>
            <pc:docMk/>
            <pc:sldMk cId="1051325986" sldId="296"/>
            <ac:spMk id="223" creationId="{00000000-0000-0000-0000-000000000000}"/>
          </ac:spMkLst>
        </pc:spChg>
        <pc:graphicFrameChg chg="add mod modGraphic">
          <ac:chgData name="Ramon Janssen || Opleidings instituut JTI" userId="094f71bb-c30c-4915-a310-476e5d897e07" providerId="ADAL" clId="{08F48058-9CD7-48A6-80DD-529DB7B8EBEB}" dt="2024-01-04T07:57:03.976" v="8822" actId="14100"/>
          <ac:graphicFrameMkLst>
            <pc:docMk/>
            <pc:sldMk cId="1051325986" sldId="296"/>
            <ac:graphicFrameMk id="4" creationId="{E89A2D47-1C6A-3950-862D-C4C321673F54}"/>
          </ac:graphicFrameMkLst>
        </pc:graphicFrameChg>
        <pc:picChg chg="add del mod">
          <ac:chgData name="Ramon Janssen || Opleidings instituut JTI" userId="094f71bb-c30c-4915-a310-476e5d897e07" providerId="ADAL" clId="{08F48058-9CD7-48A6-80DD-529DB7B8EBEB}" dt="2024-01-04T07:56:46.888" v="8817" actId="478"/>
          <ac:picMkLst>
            <pc:docMk/>
            <pc:sldMk cId="1051325986" sldId="296"/>
            <ac:picMk id="3" creationId="{5854F084-3FC5-FEF3-5323-48240E453D97}"/>
          </ac:picMkLst>
        </pc:picChg>
        <pc:picChg chg="add mod">
          <ac:chgData name="Ramon Janssen || Opleidings instituut JTI" userId="094f71bb-c30c-4915-a310-476e5d897e07" providerId="ADAL" clId="{08F48058-9CD7-48A6-80DD-529DB7B8EBEB}" dt="2024-01-04T07:57:16.685" v="8824" actId="14100"/>
          <ac:picMkLst>
            <pc:docMk/>
            <pc:sldMk cId="1051325986" sldId="296"/>
            <ac:picMk id="7" creationId="{C4910213-5CC2-170C-9039-A55A3179DBF8}"/>
          </ac:picMkLst>
        </pc:picChg>
      </pc:sldChg>
      <pc:sldChg chg="addSp delSp modSp add mod">
        <pc:chgData name="Ramon Janssen || Opleidings instituut JTI" userId="094f71bb-c30c-4915-a310-476e5d897e07" providerId="ADAL" clId="{08F48058-9CD7-48A6-80DD-529DB7B8EBEB}" dt="2024-01-08T16:00:46.484" v="9146" actId="1076"/>
        <pc:sldMkLst>
          <pc:docMk/>
          <pc:sldMk cId="2240751712" sldId="297"/>
        </pc:sldMkLst>
        <pc:spChg chg="add del mod">
          <ac:chgData name="Ramon Janssen || Opleidings instituut JTI" userId="094f71bb-c30c-4915-a310-476e5d897e07" providerId="ADAL" clId="{08F48058-9CD7-48A6-80DD-529DB7B8EBEB}" dt="2024-01-08T15:44:54.134" v="8963" actId="478"/>
          <ac:spMkLst>
            <pc:docMk/>
            <pc:sldMk cId="2240751712" sldId="297"/>
            <ac:spMk id="4" creationId="{C82CB4B5-BF8F-6EB1-6FFD-DDE2F1C2B6D7}"/>
          </ac:spMkLst>
        </pc:spChg>
        <pc:spChg chg="del">
          <ac:chgData name="Ramon Janssen || Opleidings instituut JTI" userId="094f71bb-c30c-4915-a310-476e5d897e07" providerId="ADAL" clId="{08F48058-9CD7-48A6-80DD-529DB7B8EBEB}" dt="2024-01-08T15:50:10.656" v="9045" actId="478"/>
          <ac:spMkLst>
            <pc:docMk/>
            <pc:sldMk cId="2240751712" sldId="297"/>
            <ac:spMk id="6" creationId="{13644BB9-69BD-EC44-44C2-E19B4B8F3BE2}"/>
          </ac:spMkLst>
        </pc:spChg>
        <pc:spChg chg="mod">
          <ac:chgData name="Ramon Janssen || Opleidings instituut JTI" userId="094f71bb-c30c-4915-a310-476e5d897e07" providerId="ADAL" clId="{08F48058-9CD7-48A6-80DD-529DB7B8EBEB}" dt="2024-01-08T15:44:44.357" v="8960" actId="20577"/>
          <ac:spMkLst>
            <pc:docMk/>
            <pc:sldMk cId="2240751712" sldId="297"/>
            <ac:spMk id="222" creationId="{00000000-0000-0000-0000-000000000000}"/>
          </ac:spMkLst>
        </pc:spChg>
        <pc:spChg chg="del mod">
          <ac:chgData name="Ramon Janssen || Opleidings instituut JTI" userId="094f71bb-c30c-4915-a310-476e5d897e07" providerId="ADAL" clId="{08F48058-9CD7-48A6-80DD-529DB7B8EBEB}" dt="2024-01-08T15:44:52.192" v="8962" actId="478"/>
          <ac:spMkLst>
            <pc:docMk/>
            <pc:sldMk cId="2240751712" sldId="297"/>
            <ac:spMk id="223" creationId="{00000000-0000-0000-0000-000000000000}"/>
          </ac:spMkLst>
        </pc:spChg>
        <pc:spChg chg="add mod">
          <ac:chgData name="Ramon Janssen || Opleidings instituut JTI" userId="094f71bb-c30c-4915-a310-476e5d897e07" providerId="ADAL" clId="{08F48058-9CD7-48A6-80DD-529DB7B8EBEB}" dt="2024-01-08T16:00:06.982" v="9138" actId="207"/>
          <ac:spMkLst>
            <pc:docMk/>
            <pc:sldMk cId="2240751712" sldId="297"/>
            <ac:spMk id="4111" creationId="{4AB5E8F2-DEDA-6251-0D93-97927754F74C}"/>
          </ac:spMkLst>
        </pc:spChg>
        <pc:picChg chg="del">
          <ac:chgData name="Ramon Janssen || Opleidings instituut JTI" userId="094f71bb-c30c-4915-a310-476e5d897e07" providerId="ADAL" clId="{08F48058-9CD7-48A6-80DD-529DB7B8EBEB}" dt="2024-01-08T15:44:57.240" v="8968" actId="478"/>
          <ac:picMkLst>
            <pc:docMk/>
            <pc:sldMk cId="2240751712" sldId="297"/>
            <ac:picMk id="7" creationId="{51119504-9790-4FEF-72BA-BDCBA6BB00B5}"/>
          </ac:picMkLst>
        </pc:picChg>
        <pc:picChg chg="add mod">
          <ac:chgData name="Ramon Janssen || Opleidings instituut JTI" userId="094f71bb-c30c-4915-a310-476e5d897e07" providerId="ADAL" clId="{08F48058-9CD7-48A6-80DD-529DB7B8EBEB}" dt="2024-01-08T15:56:04.326" v="9099" actId="1076"/>
          <ac:picMkLst>
            <pc:docMk/>
            <pc:sldMk cId="2240751712" sldId="297"/>
            <ac:picMk id="11" creationId="{67A1FC8D-3D16-ED89-6DA6-1A18F85195D9}"/>
          </ac:picMkLst>
        </pc:picChg>
        <pc:picChg chg="del">
          <ac:chgData name="Ramon Janssen || Opleidings instituut JTI" userId="094f71bb-c30c-4915-a310-476e5d897e07" providerId="ADAL" clId="{08F48058-9CD7-48A6-80DD-529DB7B8EBEB}" dt="2024-01-08T15:44:57.776" v="8969" actId="478"/>
          <ac:picMkLst>
            <pc:docMk/>
            <pc:sldMk cId="2240751712" sldId="297"/>
            <ac:picMk id="12" creationId="{799E171A-742A-CC41-DC02-964DAB1F1247}"/>
          </ac:picMkLst>
        </pc:picChg>
        <pc:picChg chg="add mod">
          <ac:chgData name="Ramon Janssen || Opleidings instituut JTI" userId="094f71bb-c30c-4915-a310-476e5d897e07" providerId="ADAL" clId="{08F48058-9CD7-48A6-80DD-529DB7B8EBEB}" dt="2024-01-08T15:52:36.279" v="9068" actId="1076"/>
          <ac:picMkLst>
            <pc:docMk/>
            <pc:sldMk cId="2240751712" sldId="297"/>
            <ac:picMk id="14" creationId="{09CABAB5-11C4-35D6-7E66-567412BDE027}"/>
          </ac:picMkLst>
        </pc:picChg>
        <pc:picChg chg="add mod">
          <ac:chgData name="Ramon Janssen || Opleidings instituut JTI" userId="094f71bb-c30c-4915-a310-476e5d897e07" providerId="ADAL" clId="{08F48058-9CD7-48A6-80DD-529DB7B8EBEB}" dt="2024-01-08T15:57:57.413" v="9119" actId="14100"/>
          <ac:picMkLst>
            <pc:docMk/>
            <pc:sldMk cId="2240751712" sldId="297"/>
            <ac:picMk id="16" creationId="{66652B7E-0B42-AF46-64B7-AC0EE8BECD3F}"/>
          </ac:picMkLst>
        </pc:picChg>
        <pc:picChg chg="add mod">
          <ac:chgData name="Ramon Janssen || Opleidings instituut JTI" userId="094f71bb-c30c-4915-a310-476e5d897e07" providerId="ADAL" clId="{08F48058-9CD7-48A6-80DD-529DB7B8EBEB}" dt="2024-01-08T15:58:21.533" v="9123" actId="1076"/>
          <ac:picMkLst>
            <pc:docMk/>
            <pc:sldMk cId="2240751712" sldId="297"/>
            <ac:picMk id="18" creationId="{3C6AC073-01EA-9920-18CB-BFEEFC8A5597}"/>
          </ac:picMkLst>
        </pc:picChg>
        <pc:picChg chg="del">
          <ac:chgData name="Ramon Janssen || Opleidings instituut JTI" userId="094f71bb-c30c-4915-a310-476e5d897e07" providerId="ADAL" clId="{08F48058-9CD7-48A6-80DD-529DB7B8EBEB}" dt="2024-01-08T15:44:56.686" v="8967" actId="478"/>
          <ac:picMkLst>
            <pc:docMk/>
            <pc:sldMk cId="2240751712" sldId="297"/>
            <ac:picMk id="19" creationId="{4F46F658-C668-E3FD-0B4E-F829F58FC121}"/>
          </ac:picMkLst>
        </pc:picChg>
        <pc:picChg chg="add mod">
          <ac:chgData name="Ramon Janssen || Opleidings instituut JTI" userId="094f71bb-c30c-4915-a310-476e5d897e07" providerId="ADAL" clId="{08F48058-9CD7-48A6-80DD-529DB7B8EBEB}" dt="2024-01-08T15:58:06.989" v="9120" actId="1076"/>
          <ac:picMkLst>
            <pc:docMk/>
            <pc:sldMk cId="2240751712" sldId="297"/>
            <ac:picMk id="21" creationId="{55C42864-616D-D0ED-8A0D-CE3025E89615}"/>
          </ac:picMkLst>
        </pc:picChg>
        <pc:picChg chg="add mod">
          <ac:chgData name="Ramon Janssen || Opleidings instituut JTI" userId="094f71bb-c30c-4915-a310-476e5d897e07" providerId="ADAL" clId="{08F48058-9CD7-48A6-80DD-529DB7B8EBEB}" dt="2024-01-08T15:55:05.614" v="9093" actId="1076"/>
          <ac:picMkLst>
            <pc:docMk/>
            <pc:sldMk cId="2240751712" sldId="297"/>
            <ac:picMk id="23" creationId="{4F1CFDC3-994A-4D01-1DA7-C795BAD0F33E}"/>
          </ac:picMkLst>
        </pc:picChg>
        <pc:picChg chg="add mod">
          <ac:chgData name="Ramon Janssen || Opleidings instituut JTI" userId="094f71bb-c30c-4915-a310-476e5d897e07" providerId="ADAL" clId="{08F48058-9CD7-48A6-80DD-529DB7B8EBEB}" dt="2024-01-08T15:55:50.934" v="9096" actId="1076"/>
          <ac:picMkLst>
            <pc:docMk/>
            <pc:sldMk cId="2240751712" sldId="297"/>
            <ac:picMk id="25" creationId="{42F40E22-E3BD-C02A-2784-A2A144FCACCF}"/>
          </ac:picMkLst>
        </pc:picChg>
        <pc:picChg chg="add mod">
          <ac:chgData name="Ramon Janssen || Opleidings instituut JTI" userId="094f71bb-c30c-4915-a310-476e5d897e07" providerId="ADAL" clId="{08F48058-9CD7-48A6-80DD-529DB7B8EBEB}" dt="2024-01-08T16:00:26.125" v="9144" actId="1076"/>
          <ac:picMkLst>
            <pc:docMk/>
            <pc:sldMk cId="2240751712" sldId="297"/>
            <ac:picMk id="27" creationId="{1FA5ACDF-F307-36D9-A717-315019900FE4}"/>
          </ac:picMkLst>
        </pc:picChg>
        <pc:picChg chg="add mod">
          <ac:chgData name="Ramon Janssen || Opleidings instituut JTI" userId="094f71bb-c30c-4915-a310-476e5d897e07" providerId="ADAL" clId="{08F48058-9CD7-48A6-80DD-529DB7B8EBEB}" dt="2024-01-08T15:51:26.616" v="9058" actId="1076"/>
          <ac:picMkLst>
            <pc:docMk/>
            <pc:sldMk cId="2240751712" sldId="297"/>
            <ac:picMk id="29" creationId="{DF586D72-D49D-8965-A01B-5A7306E41687}"/>
          </ac:picMkLst>
        </pc:picChg>
        <pc:picChg chg="add mod">
          <ac:chgData name="Ramon Janssen || Opleidings instituut JTI" userId="094f71bb-c30c-4915-a310-476e5d897e07" providerId="ADAL" clId="{08F48058-9CD7-48A6-80DD-529DB7B8EBEB}" dt="2024-01-08T16:00:23.116" v="9143" actId="1076"/>
          <ac:picMkLst>
            <pc:docMk/>
            <pc:sldMk cId="2240751712" sldId="297"/>
            <ac:picMk id="31" creationId="{B72E7748-3661-799F-0982-53108317776B}"/>
          </ac:picMkLst>
        </pc:picChg>
        <pc:picChg chg="del">
          <ac:chgData name="Ramon Janssen || Opleidings instituut JTI" userId="094f71bb-c30c-4915-a310-476e5d897e07" providerId="ADAL" clId="{08F48058-9CD7-48A6-80DD-529DB7B8EBEB}" dt="2024-01-08T15:44:56.257" v="8966" actId="478"/>
          <ac:picMkLst>
            <pc:docMk/>
            <pc:sldMk cId="2240751712" sldId="297"/>
            <ac:picMk id="1026" creationId="{60EBC04A-72B6-CC18-CA2D-B96E819A74FA}"/>
          </ac:picMkLst>
        </pc:picChg>
        <pc:picChg chg="del">
          <ac:chgData name="Ramon Janssen || Opleidings instituut JTI" userId="094f71bb-c30c-4915-a310-476e5d897e07" providerId="ADAL" clId="{08F48058-9CD7-48A6-80DD-529DB7B8EBEB}" dt="2024-01-08T15:44:55.760" v="8965" actId="478"/>
          <ac:picMkLst>
            <pc:docMk/>
            <pc:sldMk cId="2240751712" sldId="297"/>
            <ac:picMk id="1028" creationId="{FC24FF0E-EB57-BA15-ECB3-3298E0854AB3}"/>
          </ac:picMkLst>
        </pc:picChg>
        <pc:picChg chg="add mod">
          <ac:chgData name="Ramon Janssen || Opleidings instituut JTI" userId="094f71bb-c30c-4915-a310-476e5d897e07" providerId="ADAL" clId="{08F48058-9CD7-48A6-80DD-529DB7B8EBEB}" dt="2024-01-08T16:00:46.484" v="9146" actId="1076"/>
          <ac:picMkLst>
            <pc:docMk/>
            <pc:sldMk cId="2240751712" sldId="297"/>
            <ac:picMk id="4097" creationId="{24C2D82A-A4BC-DB99-3126-6E2D7079A3E9}"/>
          </ac:picMkLst>
        </pc:picChg>
        <pc:picChg chg="add del mod">
          <ac:chgData name="Ramon Janssen || Opleidings instituut JTI" userId="094f71bb-c30c-4915-a310-476e5d897e07" providerId="ADAL" clId="{08F48058-9CD7-48A6-80DD-529DB7B8EBEB}" dt="2024-01-08T16:00:14.504" v="9141" actId="478"/>
          <ac:picMkLst>
            <pc:docMk/>
            <pc:sldMk cId="2240751712" sldId="297"/>
            <ac:picMk id="4099" creationId="{8C8F13A7-4339-EC92-E1D9-AF8654B5C24F}"/>
          </ac:picMkLst>
        </pc:picChg>
        <pc:picChg chg="del">
          <ac:chgData name="Ramon Janssen || Opleidings instituut JTI" userId="094f71bb-c30c-4915-a310-476e5d897e07" providerId="ADAL" clId="{08F48058-9CD7-48A6-80DD-529DB7B8EBEB}" dt="2024-01-08T15:44:55.199" v="8964" actId="478"/>
          <ac:picMkLst>
            <pc:docMk/>
            <pc:sldMk cId="2240751712" sldId="297"/>
            <ac:picMk id="4100" creationId="{6F0190E5-8814-40F2-8F6C-E77E7D071F71}"/>
          </ac:picMkLst>
        </pc:picChg>
        <pc:picChg chg="add mod">
          <ac:chgData name="Ramon Janssen || Opleidings instituut JTI" userId="094f71bb-c30c-4915-a310-476e5d897e07" providerId="ADAL" clId="{08F48058-9CD7-48A6-80DD-529DB7B8EBEB}" dt="2024-01-08T15:53:19.016" v="9075" actId="1076"/>
          <ac:picMkLst>
            <pc:docMk/>
            <pc:sldMk cId="2240751712" sldId="297"/>
            <ac:picMk id="4102" creationId="{B35E2358-DBD1-16C2-4386-0E9882BECB51}"/>
          </ac:picMkLst>
        </pc:picChg>
        <pc:picChg chg="add mod">
          <ac:chgData name="Ramon Janssen || Opleidings instituut JTI" userId="094f71bb-c30c-4915-a310-476e5d897e07" providerId="ADAL" clId="{08F48058-9CD7-48A6-80DD-529DB7B8EBEB}" dt="2024-01-08T15:52:30.215" v="9067" actId="1076"/>
          <ac:picMkLst>
            <pc:docMk/>
            <pc:sldMk cId="2240751712" sldId="297"/>
            <ac:picMk id="4104" creationId="{9D7B1621-B29A-9CD9-5415-927254D73A6A}"/>
          </ac:picMkLst>
        </pc:picChg>
        <pc:picChg chg="add mod">
          <ac:chgData name="Ramon Janssen || Opleidings instituut JTI" userId="094f71bb-c30c-4915-a310-476e5d897e07" providerId="ADAL" clId="{08F48058-9CD7-48A6-80DD-529DB7B8EBEB}" dt="2024-01-08T16:00:41.172" v="9145" actId="1076"/>
          <ac:picMkLst>
            <pc:docMk/>
            <pc:sldMk cId="2240751712" sldId="297"/>
            <ac:picMk id="4106" creationId="{7B06F4A9-817E-F76A-AFD2-E02506923440}"/>
          </ac:picMkLst>
        </pc:picChg>
        <pc:picChg chg="add mod">
          <ac:chgData name="Ramon Janssen || Opleidings instituut JTI" userId="094f71bb-c30c-4915-a310-476e5d897e07" providerId="ADAL" clId="{08F48058-9CD7-48A6-80DD-529DB7B8EBEB}" dt="2024-01-08T15:56:26.198" v="9102" actId="1076"/>
          <ac:picMkLst>
            <pc:docMk/>
            <pc:sldMk cId="2240751712" sldId="297"/>
            <ac:picMk id="4108" creationId="{351F4951-7443-856E-004C-A16B7C7436BB}"/>
          </ac:picMkLst>
        </pc:picChg>
        <pc:picChg chg="add mod">
          <ac:chgData name="Ramon Janssen || Opleidings instituut JTI" userId="094f71bb-c30c-4915-a310-476e5d897e07" providerId="ADAL" clId="{08F48058-9CD7-48A6-80DD-529DB7B8EBEB}" dt="2024-01-08T15:54:48.311" v="9091" actId="1076"/>
          <ac:picMkLst>
            <pc:docMk/>
            <pc:sldMk cId="2240751712" sldId="297"/>
            <ac:picMk id="4110" creationId="{75CF7EFA-ADF7-7419-1795-EDA6CE0DBB14}"/>
          </ac:picMkLst>
        </pc:picChg>
        <pc:picChg chg="add mod">
          <ac:chgData name="Ramon Janssen || Opleidings instituut JTI" userId="094f71bb-c30c-4915-a310-476e5d897e07" providerId="ADAL" clId="{08F48058-9CD7-48A6-80DD-529DB7B8EBEB}" dt="2024-01-08T16:00:18.964" v="9142" actId="1076"/>
          <ac:picMkLst>
            <pc:docMk/>
            <pc:sldMk cId="2240751712" sldId="297"/>
            <ac:picMk id="4112" creationId="{79E4E3DC-1FA2-118C-8320-E3CB11CEA03B}"/>
          </ac:picMkLst>
        </pc:picChg>
      </pc:sldChg>
    </pc:docChg>
  </pc:docChgLst>
  <pc:docChgLst>
    <pc:chgData name="Ramon Janssen || Opleidings instituut JTI" userId="S::ramon@opleidingsinstituut-jti.nl::094f71bb-c30c-4915-a310-476e5d897e07" providerId="AD" clId="Web-{943ADCA2-0278-4198-8FE7-1B5A2A49C504}"/>
    <pc:docChg chg="addSld delSld modSld sldOrd">
      <pc:chgData name="Ramon Janssen || Opleidings instituut JTI" userId="S::ramon@opleidingsinstituut-jti.nl::094f71bb-c30c-4915-a310-476e5d897e07" providerId="AD" clId="Web-{943ADCA2-0278-4198-8FE7-1B5A2A49C504}" dt="2019-09-20T06:42:43.267" v="346" actId="1076"/>
      <pc:docMkLst>
        <pc:docMk/>
      </pc:docMkLst>
      <pc:sldChg chg="addSp modSp">
        <pc:chgData name="Ramon Janssen || Opleidings instituut JTI" userId="S::ramon@opleidingsinstituut-jti.nl::094f71bb-c30c-4915-a310-476e5d897e07" providerId="AD" clId="Web-{943ADCA2-0278-4198-8FE7-1B5A2A49C504}" dt="2019-09-20T06:29:38.628" v="199" actId="688"/>
        <pc:sldMkLst>
          <pc:docMk/>
          <pc:sldMk cId="4164735002" sldId="270"/>
        </pc:sldMkLst>
        <pc:spChg chg="add mod">
          <ac:chgData name="Ramon Janssen || Opleidings instituut JTI" userId="S::ramon@opleidingsinstituut-jti.nl::094f71bb-c30c-4915-a310-476e5d897e07" providerId="AD" clId="Web-{943ADCA2-0278-4198-8FE7-1B5A2A49C504}" dt="2019-09-20T06:29:38.628" v="199" actId="688"/>
          <ac:spMkLst>
            <pc:docMk/>
            <pc:sldMk cId="4164735002" sldId="270"/>
            <ac:spMk id="3" creationId="{528FB2CF-9A84-456B-952E-D953DE9F94B0}"/>
          </ac:spMkLst>
        </pc:spChg>
        <pc:spChg chg="mod">
          <ac:chgData name="Ramon Janssen || Opleidings instituut JTI" userId="S::ramon@opleidingsinstituut-jti.nl::094f71bb-c30c-4915-a310-476e5d897e07" providerId="AD" clId="Web-{943ADCA2-0278-4198-8FE7-1B5A2A49C504}" dt="2019-09-20T06:23:20.020" v="138" actId="20577"/>
          <ac:spMkLst>
            <pc:docMk/>
            <pc:sldMk cId="4164735002" sldId="270"/>
            <ac:spMk id="223" creationId="{00000000-0000-0000-0000-000000000000}"/>
          </ac:spMkLst>
        </pc:spChg>
      </pc:sldChg>
      <pc:sldChg chg="modSp ord">
        <pc:chgData name="Ramon Janssen || Opleidings instituut JTI" userId="S::ramon@opleidingsinstituut-jti.nl::094f71bb-c30c-4915-a310-476e5d897e07" providerId="AD" clId="Web-{943ADCA2-0278-4198-8FE7-1B5A2A49C504}" dt="2019-09-20T06:31:48.425" v="233" actId="20577"/>
        <pc:sldMkLst>
          <pc:docMk/>
          <pc:sldMk cId="4233353207" sldId="271"/>
        </pc:sldMkLst>
        <pc:spChg chg="mod">
          <ac:chgData name="Ramon Janssen || Opleidings instituut JTI" userId="S::ramon@opleidingsinstituut-jti.nl::094f71bb-c30c-4915-a310-476e5d897e07" providerId="AD" clId="Web-{943ADCA2-0278-4198-8FE7-1B5A2A49C504}" dt="2019-09-20T06:31:48.425" v="233" actId="20577"/>
          <ac:spMkLst>
            <pc:docMk/>
            <pc:sldMk cId="4233353207" sldId="271"/>
            <ac:spMk id="223" creationId="{00000000-0000-0000-0000-000000000000}"/>
          </ac:spMkLst>
        </pc:spChg>
      </pc:sldChg>
      <pc:sldChg chg="modSp del">
        <pc:chgData name="Ramon Janssen || Opleidings instituut JTI" userId="S::ramon@opleidingsinstituut-jti.nl::094f71bb-c30c-4915-a310-476e5d897e07" providerId="AD" clId="Web-{943ADCA2-0278-4198-8FE7-1B5A2A49C504}" dt="2019-09-20T06:41:03.049" v="334"/>
        <pc:sldMkLst>
          <pc:docMk/>
          <pc:sldMk cId="3617562891" sldId="272"/>
        </pc:sldMkLst>
        <pc:spChg chg="mod">
          <ac:chgData name="Ramon Janssen || Opleidings instituut JTI" userId="S::ramon@opleidingsinstituut-jti.nl::094f71bb-c30c-4915-a310-476e5d897e07" providerId="AD" clId="Web-{943ADCA2-0278-4198-8FE7-1B5A2A49C504}" dt="2019-09-20T06:38:26.721" v="272" actId="20577"/>
          <ac:spMkLst>
            <pc:docMk/>
            <pc:sldMk cId="3617562891" sldId="272"/>
            <ac:spMk id="223" creationId="{00000000-0000-0000-0000-000000000000}"/>
          </ac:spMkLst>
        </pc:spChg>
      </pc:sldChg>
      <pc:sldChg chg="addSp delSp modSp add ord replId">
        <pc:chgData name="Ramon Janssen || Opleidings instituut JTI" userId="S::ramon@opleidingsinstituut-jti.nl::094f71bb-c30c-4915-a310-476e5d897e07" providerId="AD" clId="Web-{943ADCA2-0278-4198-8FE7-1B5A2A49C504}" dt="2019-09-20T06:37:47.158" v="248"/>
        <pc:sldMkLst>
          <pc:docMk/>
          <pc:sldMk cId="1176939798" sldId="275"/>
        </pc:sldMkLst>
        <pc:spChg chg="mod">
          <ac:chgData name="Ramon Janssen || Opleidings instituut JTI" userId="S::ramon@opleidingsinstituut-jti.nl::094f71bb-c30c-4915-a310-476e5d897e07" providerId="AD" clId="Web-{943ADCA2-0278-4198-8FE7-1B5A2A49C504}" dt="2019-09-20T06:36:17.596" v="242" actId="20577"/>
          <ac:spMkLst>
            <pc:docMk/>
            <pc:sldMk cId="1176939798" sldId="275"/>
            <ac:spMk id="223" creationId="{00000000-0000-0000-0000-000000000000}"/>
          </ac:spMkLst>
        </pc:spChg>
        <pc:picChg chg="add del">
          <ac:chgData name="Ramon Janssen || Opleidings instituut JTI" userId="S::ramon@opleidingsinstituut-jti.nl::094f71bb-c30c-4915-a310-476e5d897e07" providerId="AD" clId="Web-{943ADCA2-0278-4198-8FE7-1B5A2A49C504}" dt="2019-09-20T06:37:47.158" v="248"/>
          <ac:picMkLst>
            <pc:docMk/>
            <pc:sldMk cId="1176939798" sldId="275"/>
            <ac:picMk id="3074" creationId="{11CA89F1-9CB3-48F2-9B27-CC776FC9497F}"/>
          </ac:picMkLst>
        </pc:picChg>
      </pc:sldChg>
      <pc:sldChg chg="addSp delSp modSp add ord replId">
        <pc:chgData name="Ramon Janssen || Opleidings instituut JTI" userId="S::ramon@opleidingsinstituut-jti.nl::094f71bb-c30c-4915-a310-476e5d897e07" providerId="AD" clId="Web-{943ADCA2-0278-4198-8FE7-1B5A2A49C504}" dt="2019-09-20T06:42:43.267" v="346" actId="1076"/>
        <pc:sldMkLst>
          <pc:docMk/>
          <pc:sldMk cId="3865183709" sldId="276"/>
        </pc:sldMkLst>
        <pc:spChg chg="add mod">
          <ac:chgData name="Ramon Janssen || Opleidings instituut JTI" userId="S::ramon@opleidingsinstituut-jti.nl::094f71bb-c30c-4915-a310-476e5d897e07" providerId="AD" clId="Web-{943ADCA2-0278-4198-8FE7-1B5A2A49C504}" dt="2019-09-20T06:42:43.267" v="346" actId="1076"/>
          <ac:spMkLst>
            <pc:docMk/>
            <pc:sldMk cId="3865183709" sldId="276"/>
            <ac:spMk id="3" creationId="{B07FD3D0-2F5B-4551-AEE4-C78EBC4AE96E}"/>
          </ac:spMkLst>
        </pc:spChg>
        <pc:spChg chg="mod">
          <ac:chgData name="Ramon Janssen || Opleidings instituut JTI" userId="S::ramon@opleidingsinstituut-jti.nl::094f71bb-c30c-4915-a310-476e5d897e07" providerId="AD" clId="Web-{943ADCA2-0278-4198-8FE7-1B5A2A49C504}" dt="2019-09-20T06:41:10.158" v="336" actId="20577"/>
          <ac:spMkLst>
            <pc:docMk/>
            <pc:sldMk cId="3865183709" sldId="276"/>
            <ac:spMk id="223" creationId="{00000000-0000-0000-0000-000000000000}"/>
          </ac:spMkLst>
        </pc:spChg>
        <pc:picChg chg="del">
          <ac:chgData name="Ramon Janssen || Opleidings instituut JTI" userId="S::ramon@opleidingsinstituut-jti.nl::094f71bb-c30c-4915-a310-476e5d897e07" providerId="AD" clId="Web-{943ADCA2-0278-4198-8FE7-1B5A2A49C504}" dt="2019-09-20T06:41:16.220" v="337"/>
          <ac:picMkLst>
            <pc:docMk/>
            <pc:sldMk cId="3865183709" sldId="276"/>
            <ac:picMk id="3074" creationId="{11CA89F1-9CB3-48F2-9B27-CC776FC9497F}"/>
          </ac:picMkLst>
        </pc:picChg>
        <pc:picChg chg="mod">
          <ac:chgData name="Ramon Janssen || Opleidings instituut JTI" userId="S::ramon@opleidingsinstituut-jti.nl::094f71bb-c30c-4915-a310-476e5d897e07" providerId="AD" clId="Web-{943ADCA2-0278-4198-8FE7-1B5A2A49C504}" dt="2019-09-20T06:42:03.580" v="340" actId="14100"/>
          <ac:picMkLst>
            <pc:docMk/>
            <pc:sldMk cId="3865183709" sldId="276"/>
            <ac:picMk id="3076" creationId="{18C1CD7B-80A9-4A93-9F6D-F50810272726}"/>
          </ac:picMkLst>
        </pc:picChg>
      </pc:sldChg>
    </pc:docChg>
  </pc:docChgLst>
  <pc:docChgLst>
    <pc:chgData name="Ramon Janssen || Opleidings instituut JTI" userId="094f71bb-c30c-4915-a310-476e5d897e07" providerId="ADAL" clId="{07C95CF8-F38A-47A3-BED7-0AF1285E1033}"/>
    <pc:docChg chg="custSel addSld delSld modSld modMainMaster">
      <pc:chgData name="Ramon Janssen || Opleidings instituut JTI" userId="094f71bb-c30c-4915-a310-476e5d897e07" providerId="ADAL" clId="{07C95CF8-F38A-47A3-BED7-0AF1285E1033}" dt="2021-12-23T14:49:18.230" v="783" actId="20577"/>
      <pc:docMkLst>
        <pc:docMk/>
      </pc:docMkLst>
      <pc:sldChg chg="addSp delSp modSp mod setBg">
        <pc:chgData name="Ramon Janssen || Opleidings instituut JTI" userId="094f71bb-c30c-4915-a310-476e5d897e07" providerId="ADAL" clId="{07C95CF8-F38A-47A3-BED7-0AF1285E1033}" dt="2021-12-23T14:47:27.191" v="700" actId="255"/>
        <pc:sldMkLst>
          <pc:docMk/>
          <pc:sldMk cId="0" sldId="256"/>
        </pc:sldMkLst>
        <pc:spChg chg="mod">
          <ac:chgData name="Ramon Janssen || Opleidings instituut JTI" userId="094f71bb-c30c-4915-a310-476e5d897e07" providerId="ADAL" clId="{07C95CF8-F38A-47A3-BED7-0AF1285E1033}" dt="2021-12-23T14:47:27.191" v="700" actId="255"/>
          <ac:spMkLst>
            <pc:docMk/>
            <pc:sldMk cId="0" sldId="256"/>
            <ac:spMk id="140" creationId="{00000000-0000-0000-0000-000000000000}"/>
          </ac:spMkLst>
        </pc:spChg>
        <pc:picChg chg="del">
          <ac:chgData name="Ramon Janssen || Opleidings instituut JTI" userId="094f71bb-c30c-4915-a310-476e5d897e07" providerId="ADAL" clId="{07C95CF8-F38A-47A3-BED7-0AF1285E1033}" dt="2021-12-23T14:35:23.546" v="0" actId="478"/>
          <ac:picMkLst>
            <pc:docMk/>
            <pc:sldMk cId="0" sldId="256"/>
            <ac:picMk id="2" creationId="{00000000-0000-0000-0000-000000000000}"/>
          </ac:picMkLst>
        </pc:picChg>
        <pc:picChg chg="add mod">
          <ac:chgData name="Ramon Janssen || Opleidings instituut JTI" userId="094f71bb-c30c-4915-a310-476e5d897e07" providerId="ADAL" clId="{07C95CF8-F38A-47A3-BED7-0AF1285E1033}" dt="2021-12-23T14:36:07.606" v="5" actId="1076"/>
          <ac:picMkLst>
            <pc:docMk/>
            <pc:sldMk cId="0" sldId="256"/>
            <ac:picMk id="4" creationId="{8D6AA135-57AE-4FB5-860F-1625781238F8}"/>
          </ac:picMkLst>
        </pc:picChg>
        <pc:picChg chg="mod">
          <ac:chgData name="Ramon Janssen || Opleidings instituut JTI" userId="094f71bb-c30c-4915-a310-476e5d897e07" providerId="ADAL" clId="{07C95CF8-F38A-47A3-BED7-0AF1285E1033}" dt="2021-12-23T14:38:35.505" v="496" actId="1076"/>
          <ac:picMkLst>
            <pc:docMk/>
            <pc:sldMk cId="0" sldId="256"/>
            <ac:picMk id="1030" creationId="{00000000-0000-0000-0000-000000000000}"/>
          </ac:picMkLst>
        </pc:picChg>
      </pc:sldChg>
      <pc:sldChg chg="addSp delSp modSp mod">
        <pc:chgData name="Ramon Janssen || Opleidings instituut JTI" userId="094f71bb-c30c-4915-a310-476e5d897e07" providerId="ADAL" clId="{07C95CF8-F38A-47A3-BED7-0AF1285E1033}" dt="2021-12-23T14:47:44.391" v="701"/>
        <pc:sldMkLst>
          <pc:docMk/>
          <pc:sldMk cId="0" sldId="265"/>
        </pc:sldMkLst>
        <pc:spChg chg="mod">
          <ac:chgData name="Ramon Janssen || Opleidings instituut JTI" userId="094f71bb-c30c-4915-a310-476e5d897e07" providerId="ADAL" clId="{07C95CF8-F38A-47A3-BED7-0AF1285E1033}" dt="2021-12-23T14:44:34.472" v="654" actId="20577"/>
          <ac:spMkLst>
            <pc:docMk/>
            <pc:sldMk cId="0" sldId="265"/>
            <ac:spMk id="223" creationId="{00000000-0000-0000-0000-000000000000}"/>
          </ac:spMkLst>
        </pc:spChg>
        <pc:spChg chg="mod">
          <ac:chgData name="Ramon Janssen || Opleidings instituut JTI" userId="094f71bb-c30c-4915-a310-476e5d897e07" providerId="ADAL" clId="{07C95CF8-F38A-47A3-BED7-0AF1285E1033}" dt="2021-12-23T14:43:55.642" v="631" actId="20577"/>
          <ac:spMkLst>
            <pc:docMk/>
            <pc:sldMk cId="0" sldId="265"/>
            <ac:spMk id="224" creationId="{00000000-0000-0000-0000-000000000000}"/>
          </ac:spMkLst>
        </pc:spChg>
        <pc:spChg chg="del mod">
          <ac:chgData name="Ramon Janssen || Opleidings instituut JTI" userId="094f71bb-c30c-4915-a310-476e5d897e07" providerId="ADAL" clId="{07C95CF8-F38A-47A3-BED7-0AF1285E1033}" dt="2021-12-23T14:41:30.643" v="561" actId="478"/>
          <ac:spMkLst>
            <pc:docMk/>
            <pc:sldMk cId="0" sldId="265"/>
            <ac:spMk id="225" creationId="{00000000-0000-0000-0000-000000000000}"/>
          </ac:spMkLst>
        </pc:spChg>
        <pc:picChg chg="mod">
          <ac:chgData name="Ramon Janssen || Opleidings instituut JTI" userId="094f71bb-c30c-4915-a310-476e5d897e07" providerId="ADAL" clId="{07C95CF8-F38A-47A3-BED7-0AF1285E1033}" dt="2021-12-23T14:43:45.002" v="607" actId="1076"/>
          <ac:picMkLst>
            <pc:docMk/>
            <pc:sldMk cId="0" sldId="265"/>
            <ac:picMk id="5" creationId="{0144C703-3710-4F64-BCBE-3897D8AD964F}"/>
          </ac:picMkLst>
        </pc:picChg>
        <pc:picChg chg="del">
          <ac:chgData name="Ramon Janssen || Opleidings instituut JTI" userId="094f71bb-c30c-4915-a310-476e5d897e07" providerId="ADAL" clId="{07C95CF8-F38A-47A3-BED7-0AF1285E1033}" dt="2021-12-23T14:39:59.484" v="502" actId="478"/>
          <ac:picMkLst>
            <pc:docMk/>
            <pc:sldMk cId="0" sldId="265"/>
            <ac:picMk id="7" creationId="{00000000-0000-0000-0000-000000000000}"/>
          </ac:picMkLst>
        </pc:picChg>
        <pc:picChg chg="del">
          <ac:chgData name="Ramon Janssen || Opleidings instituut JTI" userId="094f71bb-c30c-4915-a310-476e5d897e07" providerId="ADAL" clId="{07C95CF8-F38A-47A3-BED7-0AF1285E1033}" dt="2021-12-23T14:41:23.693" v="559" actId="478"/>
          <ac:picMkLst>
            <pc:docMk/>
            <pc:sldMk cId="0" sldId="265"/>
            <ac:picMk id="8" creationId="{3BD1E812-ACF9-4043-A2BC-BC35515ED032}"/>
          </ac:picMkLst>
        </pc:picChg>
        <pc:picChg chg="mod">
          <ac:chgData name="Ramon Janssen || Opleidings instituut JTI" userId="094f71bb-c30c-4915-a310-476e5d897e07" providerId="ADAL" clId="{07C95CF8-F38A-47A3-BED7-0AF1285E1033}" dt="2021-12-23T14:43:38.382" v="606" actId="1076"/>
          <ac:picMkLst>
            <pc:docMk/>
            <pc:sldMk cId="0" sldId="265"/>
            <ac:picMk id="10" creationId="{4DCD1906-9A1C-4BB3-8E00-0EDD2548B191}"/>
          </ac:picMkLst>
        </pc:picChg>
        <pc:picChg chg="add mod">
          <ac:chgData name="Ramon Janssen || Opleidings instituut JTI" userId="094f71bb-c30c-4915-a310-476e5d897e07" providerId="ADAL" clId="{07C95CF8-F38A-47A3-BED7-0AF1285E1033}" dt="2021-12-23T14:40:00.114" v="503"/>
          <ac:picMkLst>
            <pc:docMk/>
            <pc:sldMk cId="0" sldId="265"/>
            <ac:picMk id="11" creationId="{8001F4C1-9E17-48CF-83A1-B48224337FC5}"/>
          </ac:picMkLst>
        </pc:picChg>
        <pc:picChg chg="add mod">
          <ac:chgData name="Ramon Janssen || Opleidings instituut JTI" userId="094f71bb-c30c-4915-a310-476e5d897e07" providerId="ADAL" clId="{07C95CF8-F38A-47A3-BED7-0AF1285E1033}" dt="2021-12-23T14:47:44.391" v="701"/>
          <ac:picMkLst>
            <pc:docMk/>
            <pc:sldMk cId="0" sldId="265"/>
            <ac:picMk id="12" creationId="{EBF15F34-C821-4EDA-BE67-34E1FEF3DAD6}"/>
          </ac:picMkLst>
        </pc:picChg>
      </pc:sldChg>
      <pc:sldChg chg="addSp delSp modSp mod">
        <pc:chgData name="Ramon Janssen || Opleidings instituut JTI" userId="094f71bb-c30c-4915-a310-476e5d897e07" providerId="ADAL" clId="{07C95CF8-F38A-47A3-BED7-0AF1285E1033}" dt="2021-12-23T14:47:05.573" v="664"/>
        <pc:sldMkLst>
          <pc:docMk/>
          <pc:sldMk cId="1258750163" sldId="266"/>
        </pc:sldMkLst>
        <pc:spChg chg="mod">
          <ac:chgData name="Ramon Janssen || Opleidings instituut JTI" userId="094f71bb-c30c-4915-a310-476e5d897e07" providerId="ADAL" clId="{07C95CF8-F38A-47A3-BED7-0AF1285E1033}" dt="2021-12-23T14:41:12.484" v="557" actId="20577"/>
          <ac:spMkLst>
            <pc:docMk/>
            <pc:sldMk cId="1258750163" sldId="266"/>
            <ac:spMk id="223" creationId="{00000000-0000-0000-0000-000000000000}"/>
          </ac:spMkLst>
        </pc:spChg>
        <pc:picChg chg="add mod">
          <ac:chgData name="Ramon Janssen || Opleidings instituut JTI" userId="094f71bb-c30c-4915-a310-476e5d897e07" providerId="ADAL" clId="{07C95CF8-F38A-47A3-BED7-0AF1285E1033}" dt="2021-12-23T14:39:45.644" v="501" actId="1076"/>
          <ac:picMkLst>
            <pc:docMk/>
            <pc:sldMk cId="1258750163" sldId="266"/>
            <ac:picMk id="4" creationId="{A89C173D-789F-4315-920D-A4CC032E90A7}"/>
          </ac:picMkLst>
        </pc:picChg>
        <pc:picChg chg="del">
          <ac:chgData name="Ramon Janssen || Opleidings instituut JTI" userId="094f71bb-c30c-4915-a310-476e5d897e07" providerId="ADAL" clId="{07C95CF8-F38A-47A3-BED7-0AF1285E1033}" dt="2021-12-23T14:39:17.104" v="498" actId="478"/>
          <ac:picMkLst>
            <pc:docMk/>
            <pc:sldMk cId="1258750163" sldId="266"/>
            <ac:picMk id="7" creationId="{00000000-0000-0000-0000-000000000000}"/>
          </ac:picMkLst>
        </pc:picChg>
        <pc:picChg chg="add mod">
          <ac:chgData name="Ramon Janssen || Opleidings instituut JTI" userId="094f71bb-c30c-4915-a310-476e5d897e07" providerId="ADAL" clId="{07C95CF8-F38A-47A3-BED7-0AF1285E1033}" dt="2021-12-23T14:47:05.573" v="664"/>
          <ac:picMkLst>
            <pc:docMk/>
            <pc:sldMk cId="1258750163" sldId="266"/>
            <ac:picMk id="8" creationId="{512EA0FB-964A-4716-A010-46079F97BD27}"/>
          </ac:picMkLst>
        </pc:picChg>
      </pc:sldChg>
      <pc:sldChg chg="addSp delSp modSp mod">
        <pc:chgData name="Ramon Janssen || Opleidings instituut JTI" userId="094f71bb-c30c-4915-a310-476e5d897e07" providerId="ADAL" clId="{07C95CF8-F38A-47A3-BED7-0AF1285E1033}" dt="2021-12-23T14:46:45.451" v="663" actId="14100"/>
        <pc:sldMkLst>
          <pc:docMk/>
          <pc:sldMk cId="2319193087" sldId="267"/>
        </pc:sldMkLst>
        <pc:picChg chg="add mod">
          <ac:chgData name="Ramon Janssen || Opleidings instituut JTI" userId="094f71bb-c30c-4915-a310-476e5d897e07" providerId="ADAL" clId="{07C95CF8-F38A-47A3-BED7-0AF1285E1033}" dt="2021-12-23T14:40:03.034" v="505"/>
          <ac:picMkLst>
            <pc:docMk/>
            <pc:sldMk cId="2319193087" sldId="267"/>
            <ac:picMk id="6" creationId="{F976E260-0CB5-4C06-9CB3-86DBA68A7C2E}"/>
          </ac:picMkLst>
        </pc:picChg>
        <pc:picChg chg="del">
          <ac:chgData name="Ramon Janssen || Opleidings instituut JTI" userId="094f71bb-c30c-4915-a310-476e5d897e07" providerId="ADAL" clId="{07C95CF8-F38A-47A3-BED7-0AF1285E1033}" dt="2021-12-23T14:40:02.814" v="504" actId="478"/>
          <ac:picMkLst>
            <pc:docMk/>
            <pc:sldMk cId="2319193087" sldId="267"/>
            <ac:picMk id="7" creationId="{00000000-0000-0000-0000-000000000000}"/>
          </ac:picMkLst>
        </pc:picChg>
        <pc:picChg chg="add mod">
          <ac:chgData name="Ramon Janssen || Opleidings instituut JTI" userId="094f71bb-c30c-4915-a310-476e5d897e07" providerId="ADAL" clId="{07C95CF8-F38A-47A3-BED7-0AF1285E1033}" dt="2021-12-23T14:46:45.451" v="663" actId="14100"/>
          <ac:picMkLst>
            <pc:docMk/>
            <pc:sldMk cId="2319193087" sldId="267"/>
            <ac:picMk id="1026" creationId="{43DA3DAF-7674-42D7-9E7A-3D685D6C46DC}"/>
          </ac:picMkLst>
        </pc:picChg>
      </pc:sldChg>
      <pc:sldChg chg="addSp delSp modSp mod">
        <pc:chgData name="Ramon Janssen || Opleidings instituut JTI" userId="094f71bb-c30c-4915-a310-476e5d897e07" providerId="ADAL" clId="{07C95CF8-F38A-47A3-BED7-0AF1285E1033}" dt="2021-12-23T14:49:18.230" v="783" actId="20577"/>
        <pc:sldMkLst>
          <pc:docMk/>
          <pc:sldMk cId="2288694743" sldId="268"/>
        </pc:sldMkLst>
        <pc:spChg chg="mod">
          <ac:chgData name="Ramon Janssen || Opleidings instituut JTI" userId="094f71bb-c30c-4915-a310-476e5d897e07" providerId="ADAL" clId="{07C95CF8-F38A-47A3-BED7-0AF1285E1033}" dt="2021-12-23T14:49:18.230" v="783" actId="20577"/>
          <ac:spMkLst>
            <pc:docMk/>
            <pc:sldMk cId="2288694743" sldId="268"/>
            <ac:spMk id="223" creationId="{00000000-0000-0000-0000-000000000000}"/>
          </ac:spMkLst>
        </pc:spChg>
        <pc:picChg chg="del">
          <ac:chgData name="Ramon Janssen || Opleidings instituut JTI" userId="094f71bb-c30c-4915-a310-476e5d897e07" providerId="ADAL" clId="{07C95CF8-F38A-47A3-BED7-0AF1285E1033}" dt="2021-12-23T14:40:05.964" v="506" actId="478"/>
          <ac:picMkLst>
            <pc:docMk/>
            <pc:sldMk cId="2288694743" sldId="268"/>
            <ac:picMk id="7" creationId="{00000000-0000-0000-0000-000000000000}"/>
          </ac:picMkLst>
        </pc:picChg>
        <pc:picChg chg="add mod">
          <ac:chgData name="Ramon Janssen || Opleidings instituut JTI" userId="094f71bb-c30c-4915-a310-476e5d897e07" providerId="ADAL" clId="{07C95CF8-F38A-47A3-BED7-0AF1285E1033}" dt="2021-12-23T14:40:06.384" v="507"/>
          <ac:picMkLst>
            <pc:docMk/>
            <pc:sldMk cId="2288694743" sldId="268"/>
            <ac:picMk id="8" creationId="{A31472ED-773C-44F3-9FB6-2859EF9893FC}"/>
          </ac:picMkLst>
        </pc:picChg>
      </pc:sldChg>
      <pc:sldChg chg="addSp delSp modSp mod">
        <pc:chgData name="Ramon Janssen || Opleidings instituut JTI" userId="094f71bb-c30c-4915-a310-476e5d897e07" providerId="ADAL" clId="{07C95CF8-F38A-47A3-BED7-0AF1285E1033}" dt="2021-12-23T14:40:09.924" v="510"/>
        <pc:sldMkLst>
          <pc:docMk/>
          <pc:sldMk cId="1757479994" sldId="269"/>
        </pc:sldMkLst>
        <pc:picChg chg="del mod">
          <ac:chgData name="Ramon Janssen || Opleidings instituut JTI" userId="094f71bb-c30c-4915-a310-476e5d897e07" providerId="ADAL" clId="{07C95CF8-F38A-47A3-BED7-0AF1285E1033}" dt="2021-12-23T14:40:09.464" v="509" actId="478"/>
          <ac:picMkLst>
            <pc:docMk/>
            <pc:sldMk cId="1757479994" sldId="269"/>
            <ac:picMk id="7" creationId="{00000000-0000-0000-0000-000000000000}"/>
          </ac:picMkLst>
        </pc:picChg>
        <pc:picChg chg="add mod">
          <ac:chgData name="Ramon Janssen || Opleidings instituut JTI" userId="094f71bb-c30c-4915-a310-476e5d897e07" providerId="ADAL" clId="{07C95CF8-F38A-47A3-BED7-0AF1285E1033}" dt="2021-12-23T14:40:09.924" v="510"/>
          <ac:picMkLst>
            <pc:docMk/>
            <pc:sldMk cId="1757479994" sldId="269"/>
            <ac:picMk id="9" creationId="{D7DA5454-4D24-4D16-B92A-22BA0E1DB6B9}"/>
          </ac:picMkLst>
        </pc:picChg>
      </pc:sldChg>
      <pc:sldChg chg="addSp delSp modSp mod">
        <pc:chgData name="Ramon Janssen || Opleidings instituut JTI" userId="094f71bb-c30c-4915-a310-476e5d897e07" providerId="ADAL" clId="{07C95CF8-F38A-47A3-BED7-0AF1285E1033}" dt="2021-12-23T14:40:14.544" v="512"/>
        <pc:sldMkLst>
          <pc:docMk/>
          <pc:sldMk cId="4164735002" sldId="270"/>
        </pc:sldMkLst>
        <pc:picChg chg="del">
          <ac:chgData name="Ramon Janssen || Opleidings instituut JTI" userId="094f71bb-c30c-4915-a310-476e5d897e07" providerId="ADAL" clId="{07C95CF8-F38A-47A3-BED7-0AF1285E1033}" dt="2021-12-23T14:40:14.164" v="511" actId="478"/>
          <ac:picMkLst>
            <pc:docMk/>
            <pc:sldMk cId="4164735002" sldId="270"/>
            <ac:picMk id="7" creationId="{00000000-0000-0000-0000-000000000000}"/>
          </ac:picMkLst>
        </pc:picChg>
        <pc:picChg chg="add mod">
          <ac:chgData name="Ramon Janssen || Opleidings instituut JTI" userId="094f71bb-c30c-4915-a310-476e5d897e07" providerId="ADAL" clId="{07C95CF8-F38A-47A3-BED7-0AF1285E1033}" dt="2021-12-23T14:40:14.544" v="512"/>
          <ac:picMkLst>
            <pc:docMk/>
            <pc:sldMk cId="4164735002" sldId="270"/>
            <ac:picMk id="15" creationId="{E57CA73F-45DC-42B8-94A4-A7227461A1A5}"/>
          </ac:picMkLst>
        </pc:picChg>
      </pc:sldChg>
      <pc:sldChg chg="addSp delSp modSp mod">
        <pc:chgData name="Ramon Janssen || Opleidings instituut JTI" userId="094f71bb-c30c-4915-a310-476e5d897e07" providerId="ADAL" clId="{07C95CF8-F38A-47A3-BED7-0AF1285E1033}" dt="2021-12-23T14:40:25.284" v="518"/>
        <pc:sldMkLst>
          <pc:docMk/>
          <pc:sldMk cId="4233353207" sldId="271"/>
        </pc:sldMkLst>
        <pc:picChg chg="del">
          <ac:chgData name="Ramon Janssen || Opleidings instituut JTI" userId="094f71bb-c30c-4915-a310-476e5d897e07" providerId="ADAL" clId="{07C95CF8-F38A-47A3-BED7-0AF1285E1033}" dt="2021-12-23T14:40:24.884" v="517" actId="478"/>
          <ac:picMkLst>
            <pc:docMk/>
            <pc:sldMk cId="4233353207" sldId="271"/>
            <ac:picMk id="7" creationId="{00000000-0000-0000-0000-000000000000}"/>
          </ac:picMkLst>
        </pc:picChg>
        <pc:picChg chg="add mod">
          <ac:chgData name="Ramon Janssen || Opleidings instituut JTI" userId="094f71bb-c30c-4915-a310-476e5d897e07" providerId="ADAL" clId="{07C95CF8-F38A-47A3-BED7-0AF1285E1033}" dt="2021-12-23T14:40:25.284" v="518"/>
          <ac:picMkLst>
            <pc:docMk/>
            <pc:sldMk cId="4233353207" sldId="271"/>
            <ac:picMk id="8" creationId="{960FB9C7-7AF9-4018-9B52-AF9FB16BD7B0}"/>
          </ac:picMkLst>
        </pc:picChg>
      </pc:sldChg>
      <pc:sldChg chg="delSp del mod">
        <pc:chgData name="Ramon Janssen || Opleidings instituut JTI" userId="094f71bb-c30c-4915-a310-476e5d897e07" providerId="ADAL" clId="{07C95CF8-F38A-47A3-BED7-0AF1285E1033}" dt="2021-12-23T14:40:41.324" v="521" actId="47"/>
        <pc:sldMkLst>
          <pc:docMk/>
          <pc:sldMk cId="1202812513" sldId="274"/>
        </pc:sldMkLst>
        <pc:picChg chg="del">
          <ac:chgData name="Ramon Janssen || Opleidings instituut JTI" userId="094f71bb-c30c-4915-a310-476e5d897e07" providerId="ADAL" clId="{07C95CF8-F38A-47A3-BED7-0AF1285E1033}" dt="2021-12-23T14:40:31.004" v="519" actId="478"/>
          <ac:picMkLst>
            <pc:docMk/>
            <pc:sldMk cId="1202812513" sldId="274"/>
            <ac:picMk id="2" creationId="{00000000-0000-0000-0000-000000000000}"/>
          </ac:picMkLst>
        </pc:picChg>
      </pc:sldChg>
      <pc:sldChg chg="addSp delSp modSp mod">
        <pc:chgData name="Ramon Janssen || Opleidings instituut JTI" userId="094f71bb-c30c-4915-a310-476e5d897e07" providerId="ADAL" clId="{07C95CF8-F38A-47A3-BED7-0AF1285E1033}" dt="2021-12-23T14:40:18.094" v="514"/>
        <pc:sldMkLst>
          <pc:docMk/>
          <pc:sldMk cId="1176939798" sldId="275"/>
        </pc:sldMkLst>
        <pc:picChg chg="del">
          <ac:chgData name="Ramon Janssen || Opleidings instituut JTI" userId="094f71bb-c30c-4915-a310-476e5d897e07" providerId="ADAL" clId="{07C95CF8-F38A-47A3-BED7-0AF1285E1033}" dt="2021-12-23T14:40:17.654" v="513" actId="478"/>
          <ac:picMkLst>
            <pc:docMk/>
            <pc:sldMk cId="1176939798" sldId="275"/>
            <ac:picMk id="7" creationId="{00000000-0000-0000-0000-000000000000}"/>
          </ac:picMkLst>
        </pc:picChg>
        <pc:picChg chg="add mod">
          <ac:chgData name="Ramon Janssen || Opleidings instituut JTI" userId="094f71bb-c30c-4915-a310-476e5d897e07" providerId="ADAL" clId="{07C95CF8-F38A-47A3-BED7-0AF1285E1033}" dt="2021-12-23T14:40:18.094" v="514"/>
          <ac:picMkLst>
            <pc:docMk/>
            <pc:sldMk cId="1176939798" sldId="275"/>
            <ac:picMk id="8" creationId="{DBAF98B6-1054-411F-8426-868BEE8C8566}"/>
          </ac:picMkLst>
        </pc:picChg>
      </pc:sldChg>
      <pc:sldChg chg="addSp delSp modSp mod">
        <pc:chgData name="Ramon Janssen || Opleidings instituut JTI" userId="094f71bb-c30c-4915-a310-476e5d897e07" providerId="ADAL" clId="{07C95CF8-F38A-47A3-BED7-0AF1285E1033}" dt="2021-12-23T14:40:22.034" v="516"/>
        <pc:sldMkLst>
          <pc:docMk/>
          <pc:sldMk cId="3865183709" sldId="276"/>
        </pc:sldMkLst>
        <pc:picChg chg="del">
          <ac:chgData name="Ramon Janssen || Opleidings instituut JTI" userId="094f71bb-c30c-4915-a310-476e5d897e07" providerId="ADAL" clId="{07C95CF8-F38A-47A3-BED7-0AF1285E1033}" dt="2021-12-23T14:40:21.644" v="515" actId="478"/>
          <ac:picMkLst>
            <pc:docMk/>
            <pc:sldMk cId="3865183709" sldId="276"/>
            <ac:picMk id="7" creationId="{00000000-0000-0000-0000-000000000000}"/>
          </ac:picMkLst>
        </pc:picChg>
        <pc:picChg chg="add mod">
          <ac:chgData name="Ramon Janssen || Opleidings instituut JTI" userId="094f71bb-c30c-4915-a310-476e5d897e07" providerId="ADAL" clId="{07C95CF8-F38A-47A3-BED7-0AF1285E1033}" dt="2021-12-23T14:40:22.034" v="516"/>
          <ac:picMkLst>
            <pc:docMk/>
            <pc:sldMk cId="3865183709" sldId="276"/>
            <ac:picMk id="12" creationId="{AD98DAC4-C60D-4D03-B06E-BFE907B4B7C0}"/>
          </ac:picMkLst>
        </pc:picChg>
      </pc:sldChg>
      <pc:sldChg chg="add">
        <pc:chgData name="Ramon Janssen || Opleidings instituut JTI" userId="094f71bb-c30c-4915-a310-476e5d897e07" providerId="ADAL" clId="{07C95CF8-F38A-47A3-BED7-0AF1285E1033}" dt="2021-12-23T14:40:39.184" v="520"/>
        <pc:sldMkLst>
          <pc:docMk/>
          <pc:sldMk cId="3378023747" sldId="277"/>
        </pc:sldMkLst>
      </pc:sldChg>
      <pc:sldChg chg="add del">
        <pc:chgData name="Ramon Janssen || Opleidings instituut JTI" userId="094f71bb-c30c-4915-a310-476e5d897e07" providerId="ADAL" clId="{07C95CF8-F38A-47A3-BED7-0AF1285E1033}" dt="2021-12-23T14:45:56.682" v="656" actId="47"/>
        <pc:sldMkLst>
          <pc:docMk/>
          <pc:sldMk cId="2537837609" sldId="278"/>
        </pc:sldMkLst>
      </pc:sldChg>
      <pc:sldMasterChg chg="setBg modSldLayout">
        <pc:chgData name="Ramon Janssen || Opleidings instituut JTI" userId="094f71bb-c30c-4915-a310-476e5d897e07" providerId="ADAL" clId="{07C95CF8-F38A-47A3-BED7-0AF1285E1033}" dt="2021-12-23T14:38:42.125" v="497"/>
        <pc:sldMasterMkLst>
          <pc:docMk/>
          <pc:sldMasterMk cId="0" sldId="2147483659"/>
        </pc:sldMasterMkLst>
        <pc:sldLayoutChg chg="setBg">
          <pc:chgData name="Ramon Janssen || Opleidings instituut JTI" userId="094f71bb-c30c-4915-a310-476e5d897e07" providerId="ADAL" clId="{07C95CF8-F38A-47A3-BED7-0AF1285E1033}" dt="2021-12-23T14:38:42.125" v="497"/>
          <pc:sldLayoutMkLst>
            <pc:docMk/>
            <pc:sldMasterMk cId="0" sldId="2147483659"/>
            <pc:sldLayoutMk cId="0" sldId="2147483648"/>
          </pc:sldLayoutMkLst>
        </pc:sldLayoutChg>
        <pc:sldLayoutChg chg="setBg">
          <pc:chgData name="Ramon Janssen || Opleidings instituut JTI" userId="094f71bb-c30c-4915-a310-476e5d897e07" providerId="ADAL" clId="{07C95CF8-F38A-47A3-BED7-0AF1285E1033}" dt="2021-12-23T14:38:42.125" v="497"/>
          <pc:sldLayoutMkLst>
            <pc:docMk/>
            <pc:sldMasterMk cId="0" sldId="2147483659"/>
            <pc:sldLayoutMk cId="0"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6452488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56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563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924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2711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06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95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737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85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003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73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858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313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7218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622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5033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55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04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85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52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41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23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20" y="-200"/>
            <a:ext cx="9143821" cy="5142886"/>
            <a:chOff x="2973586" y="5250656"/>
            <a:chExt cx="2856819" cy="1606800"/>
          </a:xfrm>
        </p:grpSpPr>
        <p:sp>
          <p:nvSpPr>
            <p:cNvPr id="11" name="Google Shape;11;p2"/>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Google Shape;19;p2"/>
          <p:cNvSpPr txBox="1">
            <a:spLocks noGrp="1"/>
          </p:cNvSpPr>
          <p:nvPr>
            <p:ph type="ctrTitle"/>
          </p:nvPr>
        </p:nvSpPr>
        <p:spPr>
          <a:xfrm>
            <a:off x="457200" y="799275"/>
            <a:ext cx="5486400" cy="3182100"/>
          </a:xfrm>
          <a:prstGeom prst="rect">
            <a:avLst/>
          </a:prstGeom>
        </p:spPr>
        <p:txBody>
          <a:bodyPr spcFirstLastPara="1" wrap="square" lIns="0" tIns="0" rIns="0" bIns="0" anchor="t" anchorCtr="0">
            <a:no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83"/>
        <p:cNvGrpSpPr/>
        <p:nvPr/>
      </p:nvGrpSpPr>
      <p:grpSpPr>
        <a:xfrm>
          <a:off x="0" y="0"/>
          <a:ext cx="0" cy="0"/>
          <a:chOff x="0" y="0"/>
          <a:chExt cx="0" cy="0"/>
        </a:xfrm>
      </p:grpSpPr>
      <p:grpSp>
        <p:nvGrpSpPr>
          <p:cNvPr id="84" name="Google Shape;84;p8"/>
          <p:cNvGrpSpPr/>
          <p:nvPr/>
        </p:nvGrpSpPr>
        <p:grpSpPr>
          <a:xfrm>
            <a:off x="-120" y="-106"/>
            <a:ext cx="9143821" cy="5143317"/>
            <a:chOff x="2973586" y="2777133"/>
            <a:chExt cx="2856819" cy="1606935"/>
          </a:xfrm>
        </p:grpSpPr>
        <p:sp>
          <p:nvSpPr>
            <p:cNvPr id="85" name="Google Shape;85;p8"/>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8"/>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 name="Google Shape;91;p8"/>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457200" y="2383150"/>
            <a:ext cx="2563500" cy="2219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3" name="Google Shape;93;p8"/>
          <p:cNvSpPr txBox="1">
            <a:spLocks noGrp="1"/>
          </p:cNvSpPr>
          <p:nvPr>
            <p:ph type="body" idx="2"/>
          </p:nvPr>
        </p:nvSpPr>
        <p:spPr>
          <a:xfrm>
            <a:off x="3290238" y="2383150"/>
            <a:ext cx="2563500" cy="2219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4" name="Google Shape;94;p8"/>
          <p:cNvSpPr txBox="1">
            <a:spLocks noGrp="1"/>
          </p:cNvSpPr>
          <p:nvPr>
            <p:ph type="body" idx="3"/>
          </p:nvPr>
        </p:nvSpPr>
        <p:spPr>
          <a:xfrm>
            <a:off x="6123300" y="2383150"/>
            <a:ext cx="2563500" cy="2219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5" name="Google Shape;95;p8"/>
          <p:cNvSpPr txBox="1">
            <a:spLocks noGrp="1"/>
          </p:cNvSpPr>
          <p:nvPr>
            <p:ph type="sldNum" idx="12"/>
          </p:nvPr>
        </p:nvSpPr>
        <p:spPr>
          <a:xfrm>
            <a:off x="259225" y="4674100"/>
            <a:ext cx="481500" cy="2451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flip="none" rotWithShape="1">
          <a:gsLst>
            <a:gs pos="100000">
              <a:srgbClr val="008C95"/>
            </a:gs>
            <a:gs pos="100000">
              <a:srgbClr val="008C95"/>
            </a:gs>
          </a:gsLst>
          <a:lin ang="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00"/>
            <a:ext cx="5486400" cy="18144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ctr" anchorCtr="0">
            <a:noAutofit/>
          </a:bodyPr>
          <a:lstStyle>
            <a:lvl1pPr lvl="0">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3200"/>
              <a:buFont typeface="Roboto Slab"/>
              <a:buNone/>
              <a:defRPr sz="32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200400" y="1909300"/>
            <a:ext cx="5486400" cy="27648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rgbClr val="A6D683"/>
              </a:buClr>
              <a:buSzPts val="2400"/>
              <a:buFont typeface="Chivo"/>
              <a:buChar char="▰"/>
              <a:defRPr sz="2400">
                <a:solidFill>
                  <a:srgbClr val="00001A"/>
                </a:solidFill>
                <a:latin typeface="Chivo"/>
                <a:ea typeface="Chivo"/>
                <a:cs typeface="Chivo"/>
                <a:sym typeface="Chivo"/>
              </a:defRPr>
            </a:lvl1pPr>
            <a:lvl2pPr marL="914400" lvl="1"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2pPr>
            <a:lvl3pPr marL="1371600" lvl="2"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3pPr>
            <a:lvl4pPr marL="1828800" lvl="3"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4pPr>
            <a:lvl5pPr marL="2286000" lvl="4"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5pPr>
            <a:lvl6pPr marL="2743200" lvl="5"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6pPr>
            <a:lvl7pPr marL="3200400" lvl="6"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7pPr>
            <a:lvl8pPr marL="3657600" lvl="7"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8pPr>
            <a:lvl9pPr marL="4114800" lvl="8" indent="-381000">
              <a:lnSpc>
                <a:spcPct val="115000"/>
              </a:lnSpc>
              <a:spcBef>
                <a:spcPts val="0"/>
              </a:spcBef>
              <a:spcAft>
                <a:spcPts val="0"/>
              </a:spcAft>
              <a:buClr>
                <a:srgbClr val="9EB3C2"/>
              </a:buClr>
              <a:buSzPts val="2400"/>
              <a:buFont typeface="Chivo"/>
              <a:buChar char="▰"/>
              <a:defRPr sz="2400">
                <a:solidFill>
                  <a:srgbClr val="00001A"/>
                </a:solidFill>
                <a:latin typeface="Chivo"/>
                <a:ea typeface="Chivo"/>
                <a:cs typeface="Chivo"/>
                <a:sym typeface="Chivo"/>
              </a:defRPr>
            </a:lvl9pPr>
          </a:lstStyle>
          <a:p>
            <a:endParaRPr/>
          </a:p>
        </p:txBody>
      </p:sp>
      <p:sp>
        <p:nvSpPr>
          <p:cNvPr id="8" name="Google Shape;8;p1"/>
          <p:cNvSpPr txBox="1">
            <a:spLocks noGrp="1"/>
          </p:cNvSpPr>
          <p:nvPr>
            <p:ph type="sldNum" idx="12"/>
          </p:nvPr>
        </p:nvSpPr>
        <p:spPr>
          <a:xfrm>
            <a:off x="259225" y="4674100"/>
            <a:ext cx="481500" cy="245100"/>
          </a:xfrm>
          <a:prstGeom prst="rect">
            <a:avLst/>
          </a:prstGeom>
          <a:noFill/>
          <a:ln>
            <a:noFill/>
          </a:ln>
        </p:spPr>
        <p:txBody>
          <a:bodyPr spcFirstLastPara="1" wrap="square" lIns="0" tIns="0" rIns="0" bIns="0" anchor="b" anchorCtr="0">
            <a:noAutofit/>
          </a:bodyPr>
          <a:lstStyle>
            <a:lvl1pPr lvl="0">
              <a:buNone/>
              <a:defRPr sz="1200">
                <a:solidFill>
                  <a:srgbClr val="9EB3C2"/>
                </a:solidFill>
                <a:latin typeface="Chivo"/>
                <a:ea typeface="Chivo"/>
                <a:cs typeface="Chivo"/>
                <a:sym typeface="Chivo"/>
              </a:defRPr>
            </a:lvl1pPr>
            <a:lvl2pPr lvl="1">
              <a:buNone/>
              <a:defRPr sz="1200">
                <a:solidFill>
                  <a:srgbClr val="9EB3C2"/>
                </a:solidFill>
                <a:latin typeface="Chivo"/>
                <a:ea typeface="Chivo"/>
                <a:cs typeface="Chivo"/>
                <a:sym typeface="Chivo"/>
              </a:defRPr>
            </a:lvl2pPr>
            <a:lvl3pPr lvl="2">
              <a:buNone/>
              <a:defRPr sz="1200">
                <a:solidFill>
                  <a:srgbClr val="9EB3C2"/>
                </a:solidFill>
                <a:latin typeface="Chivo"/>
                <a:ea typeface="Chivo"/>
                <a:cs typeface="Chivo"/>
                <a:sym typeface="Chivo"/>
              </a:defRPr>
            </a:lvl3pPr>
            <a:lvl4pPr lvl="3">
              <a:buNone/>
              <a:defRPr sz="1200">
                <a:solidFill>
                  <a:srgbClr val="9EB3C2"/>
                </a:solidFill>
                <a:latin typeface="Chivo"/>
                <a:ea typeface="Chivo"/>
                <a:cs typeface="Chivo"/>
                <a:sym typeface="Chivo"/>
              </a:defRPr>
            </a:lvl4pPr>
            <a:lvl5pPr lvl="4">
              <a:buNone/>
              <a:defRPr sz="1200">
                <a:solidFill>
                  <a:srgbClr val="9EB3C2"/>
                </a:solidFill>
                <a:latin typeface="Chivo"/>
                <a:ea typeface="Chivo"/>
                <a:cs typeface="Chivo"/>
                <a:sym typeface="Chivo"/>
              </a:defRPr>
            </a:lvl5pPr>
            <a:lvl6pPr lvl="5">
              <a:buNone/>
              <a:defRPr sz="1200">
                <a:solidFill>
                  <a:srgbClr val="9EB3C2"/>
                </a:solidFill>
                <a:latin typeface="Chivo"/>
                <a:ea typeface="Chivo"/>
                <a:cs typeface="Chivo"/>
                <a:sym typeface="Chivo"/>
              </a:defRPr>
            </a:lvl6pPr>
            <a:lvl7pPr lvl="6">
              <a:buNone/>
              <a:defRPr sz="1200">
                <a:solidFill>
                  <a:srgbClr val="9EB3C2"/>
                </a:solidFill>
                <a:latin typeface="Chivo"/>
                <a:ea typeface="Chivo"/>
                <a:cs typeface="Chivo"/>
                <a:sym typeface="Chivo"/>
              </a:defRPr>
            </a:lvl7pPr>
            <a:lvl8pPr lvl="7">
              <a:buNone/>
              <a:defRPr sz="1200">
                <a:solidFill>
                  <a:srgbClr val="9EB3C2"/>
                </a:solidFill>
                <a:latin typeface="Chivo"/>
                <a:ea typeface="Chivo"/>
                <a:cs typeface="Chivo"/>
                <a:sym typeface="Chivo"/>
              </a:defRPr>
            </a:lvl8pPr>
            <a:lvl9pPr lvl="8">
              <a:buNone/>
              <a:defRPr sz="1200">
                <a:solidFill>
                  <a:srgbClr val="9EB3C2"/>
                </a:solidFill>
                <a:latin typeface="Chivo"/>
                <a:ea typeface="Chivo"/>
                <a:cs typeface="Chivo"/>
                <a:sym typeface="Chivo"/>
              </a:defRPr>
            </a:lvl9pPr>
          </a:lstStyle>
          <a:p>
            <a:pPr marL="0" lvl="0" indent="0" algn="l"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9.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9.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9.jp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9.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0.png"/><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7.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8.jpeg"/><Relationship Id="rId4" Type="http://schemas.openxmlformats.org/officeDocument/2006/relationships/image" Target="../media/image10.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jpg"/><Relationship Id="rId7" Type="http://schemas.openxmlformats.org/officeDocument/2006/relationships/image" Target="../media/image22.png"/><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6.png"/><Relationship Id="rId5" Type="http://schemas.openxmlformats.org/officeDocument/2006/relationships/image" Target="../media/image9.jp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g"/><Relationship Id="rId18" Type="http://schemas.openxmlformats.org/officeDocument/2006/relationships/image" Target="../media/image40.png"/><Relationship Id="rId3" Type="http://schemas.openxmlformats.org/officeDocument/2006/relationships/image" Target="../media/image10.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jpg"/><Relationship Id="rId2" Type="http://schemas.openxmlformats.org/officeDocument/2006/relationships/notesSlide" Target="../notesSlides/notesSlide9.xml"/><Relationship Id="rId16" Type="http://schemas.openxmlformats.org/officeDocument/2006/relationships/image" Target="../media/image38.jp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g"/><Relationship Id="rId15" Type="http://schemas.openxmlformats.org/officeDocument/2006/relationships/image" Target="../media/image37.jpg"/><Relationship Id="rId10" Type="http://schemas.openxmlformats.org/officeDocument/2006/relationships/image" Target="../media/image32.jpg"/><Relationship Id="rId19" Type="http://schemas.openxmlformats.org/officeDocument/2006/relationships/image" Target="../media/image41.jpg"/><Relationship Id="rId4" Type="http://schemas.openxmlformats.org/officeDocument/2006/relationships/image" Target="../media/image9.jpg"/><Relationship Id="rId9" Type="http://schemas.openxmlformats.org/officeDocument/2006/relationships/image" Target="../media/image31.jpg"/><Relationship Id="rId1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3"/>
          <p:cNvSpPr txBox="1">
            <a:spLocks noGrp="1"/>
          </p:cNvSpPr>
          <p:nvPr>
            <p:ph type="ctrTitle"/>
          </p:nvPr>
        </p:nvSpPr>
        <p:spPr>
          <a:xfrm>
            <a:off x="457200" y="799275"/>
            <a:ext cx="8219256" cy="318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NL" sz="3600" dirty="0"/>
              <a:t>JTI Opleidingen B.V.</a:t>
            </a:r>
            <a:br>
              <a:rPr lang="nl-NL" sz="3600" dirty="0"/>
            </a:br>
            <a:r>
              <a:rPr lang="nl-NL" sz="3600" dirty="0"/>
              <a:t>JTI Brandbeveiliging B.V.</a:t>
            </a:r>
            <a:endParaRPr sz="3600" dirty="0"/>
          </a:p>
        </p:txBody>
      </p:sp>
      <p:pic>
        <p:nvPicPr>
          <p:cNvPr id="1026" name="Picture 2" descr="671_Kiwa_ISO_9001_logo_N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31782"/>
            <a:ext cx="853435" cy="16792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iso 17024 nik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459" y="3713558"/>
            <a:ext cx="1318144" cy="129570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tekst, illustratie&#10;&#10;Automatisch gegenereerde beschrijving">
            <a:extLst>
              <a:ext uri="{FF2B5EF4-FFF2-40B4-BE49-F238E27FC236}">
                <a16:creationId xmlns:a16="http://schemas.microsoft.com/office/drawing/2014/main" id="{8D6AA135-57AE-4FB5-860F-1625781238F8}"/>
              </a:ext>
            </a:extLst>
          </p:cNvPr>
          <p:cNvPicPr>
            <a:picLocks noChangeAspect="1"/>
          </p:cNvPicPr>
          <p:nvPr/>
        </p:nvPicPr>
        <p:blipFill>
          <a:blip r:embed="rId5"/>
          <a:stretch>
            <a:fillRect/>
          </a:stretch>
        </p:blipFill>
        <p:spPr>
          <a:xfrm>
            <a:off x="6827349" y="3946810"/>
            <a:ext cx="2204372" cy="1064180"/>
          </a:xfrm>
          <a:prstGeom prst="rect">
            <a:avLst/>
          </a:prstGeom>
        </p:spPr>
      </p:pic>
      <p:pic>
        <p:nvPicPr>
          <p:cNvPr id="1028" name="Picture 4" descr="Home">
            <a:extLst>
              <a:ext uri="{FF2B5EF4-FFF2-40B4-BE49-F238E27FC236}">
                <a16:creationId xmlns:a16="http://schemas.microsoft.com/office/drawing/2014/main" id="{9BD701A1-32F9-DC29-8EE5-C2245293DD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692" y="987574"/>
            <a:ext cx="2027685" cy="84064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pinguïn, vogel, tekenfilm&#10;&#10;Automatisch gegenereerde beschrijving">
            <a:extLst>
              <a:ext uri="{FF2B5EF4-FFF2-40B4-BE49-F238E27FC236}">
                <a16:creationId xmlns:a16="http://schemas.microsoft.com/office/drawing/2014/main" id="{B457E46F-BE33-C1CC-8697-8BE6F9449BF5}"/>
              </a:ext>
            </a:extLst>
          </p:cNvPr>
          <p:cNvPicPr>
            <a:picLocks noChangeAspect="1"/>
          </p:cNvPicPr>
          <p:nvPr/>
        </p:nvPicPr>
        <p:blipFill>
          <a:blip r:embed="rId7"/>
          <a:stretch>
            <a:fillRect/>
          </a:stretch>
        </p:blipFill>
        <p:spPr>
          <a:xfrm>
            <a:off x="1326141" y="3331782"/>
            <a:ext cx="1757753" cy="1677483"/>
          </a:xfrm>
          <a:prstGeom prst="rect">
            <a:avLst/>
          </a:prstGeom>
        </p:spPr>
      </p:pic>
      <p:pic>
        <p:nvPicPr>
          <p:cNvPr id="1032" name="Picture 8">
            <a:extLst>
              <a:ext uri="{FF2B5EF4-FFF2-40B4-BE49-F238E27FC236}">
                <a16:creationId xmlns:a16="http://schemas.microsoft.com/office/drawing/2014/main" id="{28198928-7A98-5F26-CB5E-8B2F8CC2D9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7168" y="3291646"/>
            <a:ext cx="1757753" cy="1757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3"/>
          <p:cNvSpPr txBox="1">
            <a:spLocks noGrp="1"/>
          </p:cNvSpPr>
          <p:nvPr>
            <p:ph type="ctrTitle"/>
          </p:nvPr>
        </p:nvSpPr>
        <p:spPr>
          <a:xfrm>
            <a:off x="457200" y="799275"/>
            <a:ext cx="8219256" cy="318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NL" sz="3200" dirty="0"/>
              <a:t>Van Bouwbesluit naar</a:t>
            </a:r>
            <a:br>
              <a:rPr lang="nl-NL" sz="3200" dirty="0"/>
            </a:br>
            <a:r>
              <a:rPr lang="nl-NL" sz="3200" dirty="0"/>
              <a:t>Besluit bouwwerken en leefomgeving</a:t>
            </a:r>
            <a:endParaRPr sz="3200" dirty="0"/>
          </a:p>
        </p:txBody>
      </p:sp>
      <p:pic>
        <p:nvPicPr>
          <p:cNvPr id="1026" name="Picture 2" descr="671_Kiwa_ISO_9001_logo_N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31782"/>
            <a:ext cx="853435" cy="16792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iso 17024 nik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459" y="3713558"/>
            <a:ext cx="1318144" cy="129570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tekst, illustratie&#10;&#10;Automatisch gegenereerde beschrijving">
            <a:extLst>
              <a:ext uri="{FF2B5EF4-FFF2-40B4-BE49-F238E27FC236}">
                <a16:creationId xmlns:a16="http://schemas.microsoft.com/office/drawing/2014/main" id="{8D6AA135-57AE-4FB5-860F-1625781238F8}"/>
              </a:ext>
            </a:extLst>
          </p:cNvPr>
          <p:cNvPicPr>
            <a:picLocks noChangeAspect="1"/>
          </p:cNvPicPr>
          <p:nvPr/>
        </p:nvPicPr>
        <p:blipFill>
          <a:blip r:embed="rId5"/>
          <a:stretch>
            <a:fillRect/>
          </a:stretch>
        </p:blipFill>
        <p:spPr>
          <a:xfrm>
            <a:off x="6827349" y="3946810"/>
            <a:ext cx="2204372" cy="1064180"/>
          </a:xfrm>
          <a:prstGeom prst="rect">
            <a:avLst/>
          </a:prstGeom>
        </p:spPr>
      </p:pic>
      <p:pic>
        <p:nvPicPr>
          <p:cNvPr id="1028" name="Picture 4" descr="Home">
            <a:extLst>
              <a:ext uri="{FF2B5EF4-FFF2-40B4-BE49-F238E27FC236}">
                <a16:creationId xmlns:a16="http://schemas.microsoft.com/office/drawing/2014/main" id="{9BD701A1-32F9-DC29-8EE5-C2245293DD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692" y="2787774"/>
            <a:ext cx="2027685" cy="84064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pinguïn, vogel, tekenfilm&#10;&#10;Automatisch gegenereerde beschrijving">
            <a:extLst>
              <a:ext uri="{FF2B5EF4-FFF2-40B4-BE49-F238E27FC236}">
                <a16:creationId xmlns:a16="http://schemas.microsoft.com/office/drawing/2014/main" id="{B457E46F-BE33-C1CC-8697-8BE6F9449BF5}"/>
              </a:ext>
            </a:extLst>
          </p:cNvPr>
          <p:cNvPicPr>
            <a:picLocks noChangeAspect="1"/>
          </p:cNvPicPr>
          <p:nvPr/>
        </p:nvPicPr>
        <p:blipFill>
          <a:blip r:embed="rId7"/>
          <a:stretch>
            <a:fillRect/>
          </a:stretch>
        </p:blipFill>
        <p:spPr>
          <a:xfrm>
            <a:off x="1326141" y="3331782"/>
            <a:ext cx="1757753" cy="1677483"/>
          </a:xfrm>
          <a:prstGeom prst="rect">
            <a:avLst/>
          </a:prstGeom>
        </p:spPr>
      </p:pic>
      <p:pic>
        <p:nvPicPr>
          <p:cNvPr id="1032" name="Picture 8">
            <a:extLst>
              <a:ext uri="{FF2B5EF4-FFF2-40B4-BE49-F238E27FC236}">
                <a16:creationId xmlns:a16="http://schemas.microsoft.com/office/drawing/2014/main" id="{28198928-7A98-5F26-CB5E-8B2F8CC2D9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7168" y="3291646"/>
            <a:ext cx="1757753" cy="175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49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Inleiding</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b="0" i="0" dirty="0">
                <a:solidFill>
                  <a:srgbClr val="000000"/>
                </a:solidFill>
                <a:effectLst/>
              </a:rPr>
              <a:t>Op 1 januari 2024 is de nieuwe Omgevingswet ingevoerd</a:t>
            </a:r>
          </a:p>
          <a:p>
            <a:pPr marL="285750" lvl="0" indent="-285750" algn="l" rtl="0">
              <a:spcBef>
                <a:spcPts val="600"/>
              </a:spcBef>
              <a:spcAft>
                <a:spcPts val="0"/>
              </a:spcAft>
              <a:buBlip>
                <a:blip r:embed="rId3"/>
              </a:buBlip>
            </a:pPr>
            <a:r>
              <a:rPr lang="nl-NL" sz="1400" b="0" i="0" dirty="0">
                <a:solidFill>
                  <a:srgbClr val="000000"/>
                </a:solidFill>
                <a:effectLst/>
              </a:rPr>
              <a:t>De voorschriften die waren opgenomen in het Bouwbesluit 2012                                                                                            zijn overgeheveld naar het Besluit bouwwerken leefomgeving</a:t>
            </a:r>
          </a:p>
          <a:p>
            <a:pPr marL="285750" lvl="0" indent="-285750" algn="l" rtl="0">
              <a:spcBef>
                <a:spcPts val="600"/>
              </a:spcBef>
              <a:spcAft>
                <a:spcPts val="0"/>
              </a:spcAft>
              <a:buBlip>
                <a:blip r:embed="rId3"/>
              </a:buBlip>
            </a:pPr>
            <a:r>
              <a:rPr lang="nl-NL" sz="1400" b="0" i="0" dirty="0">
                <a:solidFill>
                  <a:srgbClr val="000000"/>
                </a:solidFill>
                <a:effectLst/>
              </a:rPr>
              <a:t>Het Besluit bouwwerken leefomgeving is de nieuwe leidraad voor de bouw,                                                                hierin staan alle regels</a:t>
            </a:r>
          </a:p>
          <a:p>
            <a:pPr marL="285750" lvl="0" indent="-285750" algn="l" rtl="0">
              <a:spcBef>
                <a:spcPts val="600"/>
              </a:spcBef>
              <a:spcAft>
                <a:spcPts val="0"/>
              </a:spcAft>
              <a:buBlip>
                <a:blip r:embed="rId3"/>
              </a:buBlip>
            </a:pPr>
            <a:r>
              <a:rPr lang="nl-NL" sz="1400" b="0" i="0" dirty="0">
                <a:solidFill>
                  <a:srgbClr val="000000"/>
                </a:solidFill>
                <a:effectLst/>
              </a:rPr>
              <a:t>Dit betekent dat de regels gelden voor eenieder die een activiteit verricht                                                                       of wil gaan verrichten in de fysieke leefomgeving</a:t>
            </a: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descr="Besluit bouwwerken leefomgeving - Nieman">
            <a:extLst>
              <a:ext uri="{FF2B5EF4-FFF2-40B4-BE49-F238E27FC236}">
                <a16:creationId xmlns:a16="http://schemas.microsoft.com/office/drawing/2014/main" id="{AB09BDD1-CD44-A418-E274-E3B44D02F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3060" y="1707654"/>
            <a:ext cx="2794172" cy="150092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338E423C-94C2-3A47-FAEC-84FC1BF6FB36}"/>
              </a:ext>
            </a:extLst>
          </p:cNvPr>
          <p:cNvPicPr>
            <a:picLocks noChangeAspect="1"/>
          </p:cNvPicPr>
          <p:nvPr/>
        </p:nvPicPr>
        <p:blipFill>
          <a:blip r:embed="rId7"/>
          <a:stretch>
            <a:fillRect/>
          </a:stretch>
        </p:blipFill>
        <p:spPr>
          <a:xfrm>
            <a:off x="6256625" y="3147814"/>
            <a:ext cx="2750606" cy="982394"/>
          </a:xfrm>
          <a:prstGeom prst="rect">
            <a:avLst/>
          </a:prstGeom>
        </p:spPr>
      </p:pic>
      <p:pic>
        <p:nvPicPr>
          <p:cNvPr id="4" name="Picture 2">
            <a:extLst>
              <a:ext uri="{FF2B5EF4-FFF2-40B4-BE49-F238E27FC236}">
                <a16:creationId xmlns:a16="http://schemas.microsoft.com/office/drawing/2014/main" id="{16A9CC28-529D-5756-05AA-78E8A677D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53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Installatietechnisch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bij noodverlichting </a:t>
            </a:r>
          </a:p>
          <a:p>
            <a:pPr marL="742950" lvl="1" indent="-285750">
              <a:spcBef>
                <a:spcPts val="600"/>
              </a:spcBef>
              <a:buFont typeface="Courier New" panose="02070309020205020404" pitchFamily="49" charset="0"/>
              <a:buChar char="o"/>
            </a:pPr>
            <a:r>
              <a:rPr lang="nl-NL" sz="1400" dirty="0"/>
              <a:t>In artikel 4.195 is terug te vinden dat het woord “besloten” is weggelaten</a:t>
            </a:r>
          </a:p>
          <a:p>
            <a:pPr marL="742950" lvl="1" indent="-285750">
              <a:spcBef>
                <a:spcPts val="600"/>
              </a:spcBef>
              <a:buFont typeface="Courier New" panose="02070309020205020404" pitchFamily="49" charset="0"/>
              <a:buChar char="o"/>
            </a:pPr>
            <a:r>
              <a:rPr lang="nl-NL" sz="1400" dirty="0"/>
              <a:t>Dit houdt in dat vanuit het </a:t>
            </a:r>
            <a:r>
              <a:rPr lang="nl-NL" sz="1400" dirty="0" err="1"/>
              <a:t>Bbl</a:t>
            </a:r>
            <a:r>
              <a:rPr lang="nl-NL" sz="1400" dirty="0"/>
              <a:t> nu ook noodverlichting geëist kan worden als bijvoorbeeld via het dak wordt gevlucht </a:t>
            </a:r>
          </a:p>
          <a:p>
            <a:pPr marL="742950" lvl="1" indent="-285750">
              <a:spcBef>
                <a:spcPts val="600"/>
              </a:spcBef>
              <a:buFont typeface="Courier New" panose="02070309020205020404" pitchFamily="49" charset="0"/>
              <a:buChar char="o"/>
            </a:pPr>
            <a:r>
              <a:rPr lang="nl-NL" sz="1400" dirty="0"/>
              <a:t>Noodverlichting dient naast de eisen uit het </a:t>
            </a:r>
            <a:r>
              <a:rPr lang="nl-NL" sz="1400" dirty="0" err="1"/>
              <a:t>Bbl</a:t>
            </a:r>
            <a:r>
              <a:rPr lang="nl-NL" sz="1400" dirty="0"/>
              <a:t> ook aan te sluiten bij de eisen uit de Arbeidsomstandighedenwet. Men stelt dat dit geregeld dient te zijn in een RI&amp;E</a:t>
            </a:r>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55F4013B-6E4A-1DDE-4051-7D8184E0E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23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Installatietechnisch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brandweeringang en brandweerkluizen</a:t>
            </a:r>
          </a:p>
          <a:p>
            <a:pPr marL="742950" lvl="1" indent="-285750">
              <a:spcBef>
                <a:spcPts val="600"/>
              </a:spcBef>
              <a:buFont typeface="Courier New" panose="02070309020205020404" pitchFamily="49" charset="0"/>
              <a:buChar char="o"/>
            </a:pPr>
            <a:r>
              <a:rPr lang="nl-NL" sz="1400" dirty="0"/>
              <a:t>In het </a:t>
            </a:r>
            <a:r>
              <a:rPr lang="nl-NL" sz="1400" dirty="0" err="1"/>
              <a:t>Bbl</a:t>
            </a:r>
            <a:r>
              <a:rPr lang="nl-NL" sz="1400" dirty="0"/>
              <a:t> is terug te vinden dat de verplichting voor een brandweeringang alleen nog van toepassing is indien een brandmeldinstallatie met inspectiecertificaat verplicht is vanuit het </a:t>
            </a:r>
            <a:r>
              <a:rPr lang="nl-NL" sz="1400" dirty="0" err="1"/>
              <a:t>Bbl</a:t>
            </a:r>
            <a:endParaRPr lang="nl-NL" sz="1400" dirty="0"/>
          </a:p>
          <a:p>
            <a:pPr marL="742950" lvl="1" indent="-285750">
              <a:spcBef>
                <a:spcPts val="600"/>
              </a:spcBef>
              <a:buFont typeface="Courier New" panose="02070309020205020404" pitchFamily="49" charset="0"/>
              <a:buChar char="o"/>
            </a:pPr>
            <a:r>
              <a:rPr lang="nl-NL" sz="1400" dirty="0"/>
              <a:t>Daarnaast zullen de brandweerkluizen en- buizen gaan verdwijnen vanaf 01 juni 2027</a:t>
            </a:r>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36177546-7BD1-13F8-915A-5389FA08A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855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Installatietechnisch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mobiele blustoestellen</a:t>
            </a:r>
          </a:p>
          <a:p>
            <a:pPr marL="742950" lvl="1" indent="-285750">
              <a:spcBef>
                <a:spcPts val="600"/>
              </a:spcBef>
              <a:buFont typeface="Courier New" panose="02070309020205020404" pitchFamily="49" charset="0"/>
              <a:buChar char="o"/>
            </a:pPr>
            <a:r>
              <a:rPr lang="nl-NL" sz="1400" dirty="0"/>
              <a:t>In het nieuwe </a:t>
            </a:r>
            <a:r>
              <a:rPr lang="nl-NL" sz="1400" dirty="0" err="1"/>
              <a:t>Bbl</a:t>
            </a:r>
            <a:r>
              <a:rPr lang="nl-NL" sz="1400" dirty="0"/>
              <a:t> is voor nagenoeg alle gebruiksfuncties de eis voor mobiele blustoestellen komen te vervallen. Men stelt dat dit geregeld dient te zijn in een RI&amp;E</a:t>
            </a:r>
          </a:p>
          <a:p>
            <a:pPr marL="742950" lvl="1" indent="-285750">
              <a:spcBef>
                <a:spcPts val="600"/>
              </a:spcBef>
              <a:buFont typeface="Courier New" panose="02070309020205020404" pitchFamily="49" charset="0"/>
              <a:buChar char="o"/>
            </a:pPr>
            <a:r>
              <a:rPr lang="nl-NL" sz="1400" b="0" i="0" dirty="0">
                <a:solidFill>
                  <a:srgbClr val="000000"/>
                </a:solidFill>
                <a:effectLst/>
              </a:rPr>
              <a:t>Ook wordt gesproken van een adequate wijze van onderhoud en controle net zoals voor brandslanghaspels al gebruikelijk was in het Bouwbesluit 2012</a:t>
            </a:r>
          </a:p>
          <a:p>
            <a:pPr marL="742950" lvl="1" indent="-285750">
              <a:spcBef>
                <a:spcPts val="600"/>
              </a:spcBef>
              <a:buFont typeface="Courier New" panose="02070309020205020404" pitchFamily="49" charset="0"/>
              <a:buChar char="o"/>
            </a:pPr>
            <a:r>
              <a:rPr lang="nl-NL" sz="1400" b="0" i="0" dirty="0">
                <a:solidFill>
                  <a:srgbClr val="000000"/>
                </a:solidFill>
                <a:effectLst/>
              </a:rPr>
              <a:t>Ondanks het feit dat het normblad niet meer is aangestuurd kan worden aangenomen dat met NEN 2559 naar behoren aan de onderhouds- en controleverplichting wordt voldaan</a:t>
            </a: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4" name="Afbeelding 3">
            <a:extLst>
              <a:ext uri="{FF2B5EF4-FFF2-40B4-BE49-F238E27FC236}">
                <a16:creationId xmlns:a16="http://schemas.microsoft.com/office/drawing/2014/main" id="{DA1AA395-4CE5-678A-65A5-5B5F216F25D5}"/>
              </a:ext>
            </a:extLst>
          </p:cNvPr>
          <p:cNvPicPr>
            <a:picLocks noChangeAspect="1"/>
          </p:cNvPicPr>
          <p:nvPr/>
        </p:nvPicPr>
        <p:blipFill>
          <a:blip r:embed="rId6"/>
          <a:stretch>
            <a:fillRect/>
          </a:stretch>
        </p:blipFill>
        <p:spPr>
          <a:xfrm>
            <a:off x="6469980" y="1814300"/>
            <a:ext cx="1077080" cy="1036326"/>
          </a:xfrm>
          <a:prstGeom prst="rect">
            <a:avLst/>
          </a:prstGeom>
        </p:spPr>
      </p:pic>
      <p:pic>
        <p:nvPicPr>
          <p:cNvPr id="3" name="Picture 2">
            <a:extLst>
              <a:ext uri="{FF2B5EF4-FFF2-40B4-BE49-F238E27FC236}">
                <a16:creationId xmlns:a16="http://schemas.microsoft.com/office/drawing/2014/main" id="{0268FBD8-064F-DAD2-5581-8654C4C05C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5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Installatietechnisch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onderhoud aan </a:t>
            </a:r>
            <a:r>
              <a:rPr lang="nl-NL" sz="1400" dirty="0" err="1"/>
              <a:t>brandmeld</a:t>
            </a:r>
            <a:r>
              <a:rPr lang="nl-NL" sz="1400" dirty="0"/>
              <a:t>- en ontruimingsalarminstallatie</a:t>
            </a:r>
          </a:p>
          <a:p>
            <a:pPr marL="742950" lvl="1" indent="-285750">
              <a:spcBef>
                <a:spcPts val="600"/>
              </a:spcBef>
              <a:buFont typeface="Courier New" panose="02070309020205020404" pitchFamily="49" charset="0"/>
              <a:buChar char="o"/>
            </a:pPr>
            <a:r>
              <a:rPr lang="nl-NL" sz="1400" dirty="0"/>
              <a:t>Voor het beheer en controle van een </a:t>
            </a:r>
            <a:r>
              <a:rPr lang="nl-NL" sz="1400" dirty="0" err="1"/>
              <a:t>brandmeld</a:t>
            </a:r>
            <a:r>
              <a:rPr lang="nl-NL" sz="1400" dirty="0"/>
              <a:t>- en ontruimingsalarminstallatie moest volgens Bouwbesluit 2012 worden voldaan een resp. NEN 2654-1 en resp. NEN 2654-2</a:t>
            </a:r>
          </a:p>
          <a:p>
            <a:pPr marL="742950" lvl="1" indent="-285750">
              <a:spcBef>
                <a:spcPts val="600"/>
              </a:spcBef>
              <a:buFont typeface="Courier New" panose="02070309020205020404" pitchFamily="49" charset="0"/>
              <a:buChar char="o"/>
            </a:pPr>
            <a:r>
              <a:rPr lang="nl-NL" sz="1400" dirty="0"/>
              <a:t>Deze normen worden in het </a:t>
            </a:r>
            <a:r>
              <a:rPr lang="nl-NL" sz="1400" dirty="0" err="1"/>
              <a:t>Bbl</a:t>
            </a:r>
            <a:r>
              <a:rPr lang="nl-NL" sz="1400" dirty="0"/>
              <a:t> niet meer aangestuurd, maar zijn vervangen door een zogenaamde ‘specifieke zorgplicht’ in de vorm van een functionele eis</a:t>
            </a:r>
          </a:p>
          <a:p>
            <a:pPr marL="742950" lvl="1" indent="-285750">
              <a:spcBef>
                <a:spcPts val="600"/>
              </a:spcBef>
              <a:buFont typeface="Courier New" panose="02070309020205020404" pitchFamily="49" charset="0"/>
              <a:buChar char="o"/>
            </a:pPr>
            <a:r>
              <a:rPr lang="nl-NL" sz="1400" dirty="0"/>
              <a:t>Daarmee staat het een gebouweigenaar of- gebruiker vrij om zelf invulling te geven aan de wijze waarop invulling wordt gegeven aan de specifieke zorgplicht</a:t>
            </a:r>
          </a:p>
          <a:p>
            <a:pPr marL="285750" lvl="0" indent="-285750" algn="l" rtl="0">
              <a:spcBef>
                <a:spcPts val="600"/>
              </a:spcBef>
              <a:spcAft>
                <a:spcPts val="0"/>
              </a:spcAft>
              <a:buBlip>
                <a:blip r:embed="rId3"/>
              </a:buBlip>
            </a:pP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C64FCDBE-EA93-35F4-9BE4-10535994D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26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Bouwkundig</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inzake de compartimentering van technische ruimten</a:t>
            </a:r>
          </a:p>
          <a:p>
            <a:pPr marL="742950" lvl="1" indent="-285750">
              <a:spcBef>
                <a:spcPts val="600"/>
              </a:spcBef>
              <a:buFont typeface="Courier New" panose="02070309020205020404" pitchFamily="49" charset="0"/>
              <a:buChar char="o"/>
            </a:pPr>
            <a:r>
              <a:rPr lang="nl-NL" sz="1400" dirty="0"/>
              <a:t>Vanuit het Bouwbesluit 2012 dienen technische ruimten met een omvang van &gt;50m</a:t>
            </a:r>
            <a:r>
              <a:rPr lang="nl-NL" sz="1400" dirty="0">
                <a:latin typeface="Calibri" panose="020F0502020204030204" pitchFamily="34" charset="0"/>
                <a:cs typeface="Calibri" panose="020F0502020204030204" pitchFamily="34" charset="0"/>
              </a:rPr>
              <a:t>² (nieuwbouw) en &gt;100m² (bestaande bouw) en een technische ruimte met één of meer verbrandingstoestellen met een gezamenlijke nominale belasting van &gt;130 kW (nieuwbouw) en &gt;160 kW (bestaande bouw) te zijn uitgevoerd als afzonderlijke brandcompartimenten</a:t>
            </a:r>
          </a:p>
          <a:p>
            <a:pPr marL="742950" lvl="1" indent="-285750">
              <a:spcBef>
                <a:spcPts val="600"/>
              </a:spcBef>
              <a:buFont typeface="Courier New" panose="02070309020205020404" pitchFamily="49" charset="0"/>
              <a:buChar char="o"/>
            </a:pPr>
            <a:r>
              <a:rPr lang="nl-NL" sz="1400" dirty="0">
                <a:latin typeface="Calibri" panose="020F0502020204030204" pitchFamily="34" charset="0"/>
                <a:cs typeface="Calibri" panose="020F0502020204030204" pitchFamily="34" charset="0"/>
              </a:rPr>
              <a:t>De eis aangaande de nominale belasting is met de komst van het </a:t>
            </a:r>
            <a:r>
              <a:rPr lang="nl-NL" sz="1400" dirty="0" err="1">
                <a:latin typeface="Calibri" panose="020F0502020204030204" pitchFamily="34" charset="0"/>
                <a:cs typeface="Calibri" panose="020F0502020204030204" pitchFamily="34" charset="0"/>
              </a:rPr>
              <a:t>Bbl</a:t>
            </a:r>
            <a:r>
              <a:rPr lang="nl-NL" sz="1400" dirty="0">
                <a:latin typeface="Calibri" panose="020F0502020204030204" pitchFamily="34" charset="0"/>
                <a:cs typeface="Calibri" panose="020F0502020204030204" pitchFamily="34" charset="0"/>
              </a:rPr>
              <a:t> komen te vervallen</a:t>
            </a: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E9AF4579-84A9-4F3C-6C29-17BCBB4FB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91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Bouwkundig</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met betrekking tot weerstand tegen rookdoorgang (WTRD)</a:t>
            </a:r>
          </a:p>
          <a:p>
            <a:pPr marL="742950" lvl="1" indent="-285750">
              <a:spcBef>
                <a:spcPts val="600"/>
              </a:spcBef>
              <a:buBlip>
                <a:blip r:embed="rId3"/>
              </a:buBlip>
            </a:pPr>
            <a:r>
              <a:rPr lang="nl-NL" sz="1400" dirty="0"/>
              <a:t>De eisen zoals deze reeds sinds 1 juli 2021 waren opgenomen in het Bouwbesluit 2012 zijn rechtstreeks overgenomen in het </a:t>
            </a:r>
            <a:r>
              <a:rPr lang="nl-NL" sz="1400" dirty="0" err="1"/>
              <a:t>Bbl</a:t>
            </a:r>
            <a:endParaRPr lang="nl-NL" sz="1400" dirty="0"/>
          </a:p>
          <a:p>
            <a:pPr marL="457200" lvl="1" indent="0">
              <a:spcBef>
                <a:spcPts val="600"/>
              </a:spcBef>
              <a:buNone/>
            </a:pP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2050" name="Picture 2" descr="Nieuwe regels voor brandkleppen | Luka">
            <a:extLst>
              <a:ext uri="{FF2B5EF4-FFF2-40B4-BE49-F238E27FC236}">
                <a16:creationId xmlns:a16="http://schemas.microsoft.com/office/drawing/2014/main" id="{99764FCE-AA3E-FA07-FE9F-BDBFBE8FE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3411387"/>
            <a:ext cx="1588617" cy="11914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4 Hochiki geadresseerd Catalogus &gt; NSC Beveiligingstechniek - Eindhoven">
            <a:extLst>
              <a:ext uri="{FF2B5EF4-FFF2-40B4-BE49-F238E27FC236}">
                <a16:creationId xmlns:a16="http://schemas.microsoft.com/office/drawing/2014/main" id="{8922B5C3-3166-1ABD-79DD-7164E358F0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52" y="4234506"/>
            <a:ext cx="736688" cy="736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9C6B65-AC08-CDD0-7F92-09CD6E0022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018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Bouwkundig</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omtrent vluchtroutes </a:t>
            </a:r>
          </a:p>
          <a:p>
            <a:pPr marL="742950" lvl="1" indent="-285750">
              <a:spcBef>
                <a:spcPts val="600"/>
              </a:spcBef>
              <a:buFont typeface="Courier New" panose="02070309020205020404" pitchFamily="49" charset="0"/>
              <a:buChar char="o"/>
            </a:pPr>
            <a:r>
              <a:rPr lang="nl-NL" sz="1400" dirty="0"/>
              <a:t>Vanuit het </a:t>
            </a:r>
            <a:r>
              <a:rPr lang="nl-NL" sz="1400" dirty="0" err="1"/>
              <a:t>Bbl</a:t>
            </a:r>
            <a:r>
              <a:rPr lang="nl-NL" sz="1400" dirty="0"/>
              <a:t> worden de eisen voor een tweede vluchtroute voor bestaande bouw verzwaard.   De loopafstand gemeten over </a:t>
            </a:r>
            <a:r>
              <a:rPr lang="nl-NL" sz="1400" u="sng" dirty="0"/>
              <a:t>beide</a:t>
            </a:r>
            <a:r>
              <a:rPr lang="nl-NL" sz="1400" dirty="0"/>
              <a:t> vluchtroutes mag ten hoogste 30 meter bedragen</a:t>
            </a:r>
          </a:p>
          <a:p>
            <a:pPr marL="742950" lvl="1" indent="-285750">
              <a:spcBef>
                <a:spcPts val="600"/>
              </a:spcBef>
              <a:buFont typeface="Courier New" panose="02070309020205020404" pitchFamily="49" charset="0"/>
              <a:buChar char="o"/>
            </a:pPr>
            <a:r>
              <a:rPr lang="nl-NL" sz="1400" dirty="0"/>
              <a:t>Aanvullend hierop wordt vanuit het </a:t>
            </a:r>
            <a:r>
              <a:rPr lang="nl-NL" sz="1400" dirty="0" err="1"/>
              <a:t>Bbl</a:t>
            </a:r>
            <a:r>
              <a:rPr lang="nl-NL" sz="1400" dirty="0"/>
              <a:t> geëist dat het voorportaal van een lift binnen een toegankelijkheidssector moet grenzen aan een ‘extra beschermde vluchtroute’</a:t>
            </a:r>
          </a:p>
          <a:p>
            <a:pPr marL="742950" lvl="1" indent="-285750">
              <a:spcBef>
                <a:spcPts val="600"/>
              </a:spcBef>
              <a:buFont typeface="Courier New" panose="02070309020205020404" pitchFamily="49" charset="0"/>
              <a:buChar char="o"/>
            </a:pPr>
            <a:r>
              <a:rPr lang="nl-NL" sz="1400" dirty="0"/>
              <a:t>Opgemerkt wordt hierbij dat de E-voorziening voor de besturing van de lift ten minste 60 minuten brandwerend moet zijn afgescheiden  </a:t>
            </a:r>
          </a:p>
          <a:p>
            <a:pPr marL="285750" lvl="0" indent="-285750" algn="l" rtl="0">
              <a:spcBef>
                <a:spcPts val="600"/>
              </a:spcBef>
              <a:spcAft>
                <a:spcPts val="0"/>
              </a:spcAft>
              <a:buBlip>
                <a:blip r:embed="rId3"/>
              </a:buBlip>
            </a:pP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3740E4D5-296F-8CE4-31FA-8A55BF4077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076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Bouwkundig</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0" lvl="0" indent="0" algn="l" rtl="0">
              <a:spcBef>
                <a:spcPts val="600"/>
              </a:spcBef>
              <a:spcAft>
                <a:spcPts val="0"/>
              </a:spcAft>
              <a:buNone/>
            </a:pP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3"/>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4"/>
          <a:stretch>
            <a:fillRect/>
          </a:stretch>
        </p:blipFill>
        <p:spPr>
          <a:xfrm>
            <a:off x="7956376" y="4602850"/>
            <a:ext cx="1080120" cy="464389"/>
          </a:xfrm>
          <a:prstGeom prst="rect">
            <a:avLst/>
          </a:prstGeom>
        </p:spPr>
      </p:pic>
      <p:pic>
        <p:nvPicPr>
          <p:cNvPr id="4" name="Afbeelding 3">
            <a:extLst>
              <a:ext uri="{FF2B5EF4-FFF2-40B4-BE49-F238E27FC236}">
                <a16:creationId xmlns:a16="http://schemas.microsoft.com/office/drawing/2014/main" id="{37BEA71E-D7EB-2D4B-40E0-989CEB22DD1C}"/>
              </a:ext>
            </a:extLst>
          </p:cNvPr>
          <p:cNvPicPr>
            <a:picLocks noChangeAspect="1"/>
          </p:cNvPicPr>
          <p:nvPr/>
        </p:nvPicPr>
        <p:blipFill>
          <a:blip r:embed="rId5"/>
          <a:stretch>
            <a:fillRect/>
          </a:stretch>
        </p:blipFill>
        <p:spPr>
          <a:xfrm>
            <a:off x="1993276" y="2139702"/>
            <a:ext cx="5157447" cy="2772549"/>
          </a:xfrm>
          <a:prstGeom prst="rect">
            <a:avLst/>
          </a:prstGeom>
        </p:spPr>
      </p:pic>
      <p:sp>
        <p:nvSpPr>
          <p:cNvPr id="3" name="Tekstvak 2">
            <a:extLst>
              <a:ext uri="{FF2B5EF4-FFF2-40B4-BE49-F238E27FC236}">
                <a16:creationId xmlns:a16="http://schemas.microsoft.com/office/drawing/2014/main" id="{1D70B466-F691-F2B9-6F39-A2EFA6EEFBAB}"/>
              </a:ext>
            </a:extLst>
          </p:cNvPr>
          <p:cNvSpPr txBox="1"/>
          <p:nvPr/>
        </p:nvSpPr>
        <p:spPr>
          <a:xfrm>
            <a:off x="4031939" y="2643758"/>
            <a:ext cx="1080120" cy="246221"/>
          </a:xfrm>
          <a:prstGeom prst="rect">
            <a:avLst/>
          </a:prstGeom>
          <a:noFill/>
        </p:spPr>
        <p:txBody>
          <a:bodyPr wrap="square" rtlCol="0">
            <a:spAutoFit/>
          </a:bodyPr>
          <a:lstStyle/>
          <a:p>
            <a:r>
              <a:rPr lang="nl-NL" sz="800" b="1" dirty="0">
                <a:solidFill>
                  <a:srgbClr val="FF0000"/>
                </a:solidFill>
                <a:latin typeface="Chivo"/>
              </a:rPr>
              <a:t>30 </a:t>
            </a:r>
            <a:r>
              <a:rPr lang="nl-NL" sz="1000" b="1" dirty="0">
                <a:solidFill>
                  <a:srgbClr val="FF0000"/>
                </a:solidFill>
                <a:latin typeface="Chivo"/>
              </a:rPr>
              <a:t>meter</a:t>
            </a:r>
          </a:p>
        </p:txBody>
      </p:sp>
      <p:pic>
        <p:nvPicPr>
          <p:cNvPr id="5" name="Picture 2">
            <a:extLst>
              <a:ext uri="{FF2B5EF4-FFF2-40B4-BE49-F238E27FC236}">
                <a16:creationId xmlns:a16="http://schemas.microsoft.com/office/drawing/2014/main" id="{6601D615-E4B5-EB4C-9EA7-F6FABF401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10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Over ons!</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285750" lvl="0" indent="-285750" algn="l" rtl="0">
              <a:spcBef>
                <a:spcPts val="600"/>
              </a:spcBef>
              <a:spcAft>
                <a:spcPts val="0"/>
              </a:spcAft>
              <a:buBlip>
                <a:blip r:embed="rId3"/>
              </a:buBlip>
            </a:pPr>
            <a:r>
              <a:rPr lang="nl-NL" sz="1400" dirty="0"/>
              <a:t>Gestart op 01 juni 2009</a:t>
            </a:r>
          </a:p>
          <a:p>
            <a:pPr marL="285750" lvl="0" indent="-285750" algn="l" rtl="0">
              <a:spcBef>
                <a:spcPts val="600"/>
              </a:spcBef>
              <a:spcAft>
                <a:spcPts val="0"/>
              </a:spcAft>
              <a:buBlip>
                <a:blip r:embed="rId3"/>
              </a:buBlip>
            </a:pPr>
            <a:r>
              <a:rPr lang="nl-NL" sz="1400" dirty="0"/>
              <a:t>Opleidingen en Brandbeveiliging</a:t>
            </a:r>
          </a:p>
          <a:p>
            <a:pPr marL="285750" lvl="0" indent="-285750" algn="l" rtl="0">
              <a:spcBef>
                <a:spcPts val="600"/>
              </a:spcBef>
              <a:spcAft>
                <a:spcPts val="0"/>
              </a:spcAft>
              <a:buBlip>
                <a:blip r:embed="rId3"/>
              </a:buBlip>
            </a:pPr>
            <a:r>
              <a:rPr lang="nl-NL" sz="1400" dirty="0"/>
              <a:t>Team met 11 vakmensen</a:t>
            </a:r>
          </a:p>
          <a:p>
            <a:pPr marL="285750" lvl="0" indent="-285750" algn="l" rtl="0">
              <a:spcBef>
                <a:spcPts val="600"/>
              </a:spcBef>
              <a:spcAft>
                <a:spcPts val="0"/>
              </a:spcAft>
              <a:buBlip>
                <a:blip r:embed="rId3"/>
              </a:buBlip>
            </a:pPr>
            <a:r>
              <a:rPr lang="nl-NL" sz="1400" dirty="0"/>
              <a:t>Gevestigd in Beringe (L), kort aan de N275</a:t>
            </a:r>
          </a:p>
          <a:p>
            <a:pPr marL="285750" indent="-285750">
              <a:buBlip>
                <a:blip r:embed="rId3"/>
              </a:buBlip>
            </a:pPr>
            <a:r>
              <a:rPr lang="nl-NL" sz="1400" dirty="0"/>
              <a:t>Met JTI heeft u </a:t>
            </a:r>
            <a:r>
              <a:rPr lang="nl-NL" sz="1400" b="1" u="sng" dirty="0"/>
              <a:t>één</a:t>
            </a:r>
            <a:r>
              <a:rPr lang="nl-NL" sz="1400" dirty="0"/>
              <a:t> aanspreekpunt voor al uw veiligheidszaken!</a:t>
            </a:r>
          </a:p>
          <a:p>
            <a:pPr marL="285750" lvl="0" indent="-285750" algn="l" rtl="0">
              <a:spcBef>
                <a:spcPts val="600"/>
              </a:spcBef>
              <a:spcAft>
                <a:spcPts val="0"/>
              </a:spcAft>
              <a:buBlip>
                <a:blip r:embed="rId3"/>
              </a:buBlip>
            </a:pPr>
            <a:endParaRPr lang="nl-NL" sz="1400" dirty="0"/>
          </a:p>
        </p:txBody>
      </p:sp>
      <p:pic>
        <p:nvPicPr>
          <p:cNvPr id="3" name="Afbeelding 2">
            <a:extLst>
              <a:ext uri="{FF2B5EF4-FFF2-40B4-BE49-F238E27FC236}">
                <a16:creationId xmlns:a16="http://schemas.microsoft.com/office/drawing/2014/main" id="{7E61CF94-3BAF-47D3-B510-E3ED475552CB}"/>
              </a:ext>
            </a:extLst>
          </p:cNvPr>
          <p:cNvPicPr>
            <a:picLocks noChangeAspect="1"/>
          </p:cNvPicPr>
          <p:nvPr/>
        </p:nvPicPr>
        <p:blipFill>
          <a:blip r:embed="rId4"/>
          <a:stretch>
            <a:fillRect/>
          </a:stretch>
        </p:blipFill>
        <p:spPr>
          <a:xfrm>
            <a:off x="6377583" y="3360544"/>
            <a:ext cx="1080120" cy="1775477"/>
          </a:xfrm>
          <a:prstGeom prst="rect">
            <a:avLst/>
          </a:prstGeom>
        </p:spPr>
      </p:pic>
      <p:pic>
        <p:nvPicPr>
          <p:cNvPr id="4" name="Afbeelding 3">
            <a:extLst>
              <a:ext uri="{FF2B5EF4-FFF2-40B4-BE49-F238E27FC236}">
                <a16:creationId xmlns:a16="http://schemas.microsoft.com/office/drawing/2014/main" id="{A89C173D-789F-4315-920D-A4CC032E90A7}"/>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8" name="Afbeelding 7">
            <a:extLst>
              <a:ext uri="{FF2B5EF4-FFF2-40B4-BE49-F238E27FC236}">
                <a16:creationId xmlns:a16="http://schemas.microsoft.com/office/drawing/2014/main" id="{512EA0FB-964A-4716-A010-46079F97BD27}"/>
              </a:ext>
            </a:extLst>
          </p:cNvPr>
          <p:cNvPicPr>
            <a:picLocks noChangeAspect="1"/>
          </p:cNvPicPr>
          <p:nvPr/>
        </p:nvPicPr>
        <p:blipFill>
          <a:blip r:embed="rId6"/>
          <a:stretch>
            <a:fillRect/>
          </a:stretch>
        </p:blipFill>
        <p:spPr>
          <a:xfrm rot="20987200">
            <a:off x="4979695" y="944287"/>
            <a:ext cx="4057650" cy="514350"/>
          </a:xfrm>
          <a:prstGeom prst="rect">
            <a:avLst/>
          </a:prstGeom>
        </p:spPr>
      </p:pic>
      <p:sp>
        <p:nvSpPr>
          <p:cNvPr id="2" name="Tekstvak 1">
            <a:extLst>
              <a:ext uri="{FF2B5EF4-FFF2-40B4-BE49-F238E27FC236}">
                <a16:creationId xmlns:a16="http://schemas.microsoft.com/office/drawing/2014/main" id="{0899D54E-C6C2-AF86-8E5B-89E21EEDE5A1}"/>
              </a:ext>
            </a:extLst>
          </p:cNvPr>
          <p:cNvSpPr txBox="1"/>
          <p:nvPr/>
        </p:nvSpPr>
        <p:spPr>
          <a:xfrm rot="20994453">
            <a:off x="5342587" y="1473786"/>
            <a:ext cx="2448006" cy="2108269"/>
          </a:xfrm>
          <a:prstGeom prst="rect">
            <a:avLst/>
          </a:prstGeom>
          <a:noFill/>
        </p:spPr>
        <p:txBody>
          <a:bodyPr wrap="square" rtlCol="0">
            <a:spAutoFit/>
          </a:bodyPr>
          <a:lstStyle/>
          <a:p>
            <a:pPr>
              <a:lnSpc>
                <a:spcPct val="150000"/>
              </a:lnSpc>
            </a:pPr>
            <a:r>
              <a:rPr lang="nl-NL" sz="800" dirty="0">
                <a:solidFill>
                  <a:schemeClr val="bg1">
                    <a:lumMod val="50000"/>
                  </a:schemeClr>
                </a:solidFill>
                <a:latin typeface="Lucida Handwriting" panose="03010101010101010101" pitchFamily="66" charset="0"/>
              </a:rPr>
              <a:t>Ramon Janssen</a:t>
            </a:r>
          </a:p>
          <a:p>
            <a:pPr>
              <a:lnSpc>
                <a:spcPct val="150000"/>
              </a:lnSpc>
            </a:pPr>
            <a:r>
              <a:rPr lang="nl-NL" sz="800" dirty="0">
                <a:solidFill>
                  <a:schemeClr val="bg1">
                    <a:lumMod val="50000"/>
                  </a:schemeClr>
                </a:solidFill>
                <a:latin typeface="Lucida Handwriting" panose="03010101010101010101" pitchFamily="66" charset="0"/>
              </a:rPr>
              <a:t>José Janssen</a:t>
            </a:r>
          </a:p>
          <a:p>
            <a:pPr>
              <a:lnSpc>
                <a:spcPct val="150000"/>
              </a:lnSpc>
            </a:pPr>
            <a:r>
              <a:rPr lang="nl-NL" sz="800" dirty="0">
                <a:solidFill>
                  <a:schemeClr val="bg1">
                    <a:lumMod val="50000"/>
                  </a:schemeClr>
                </a:solidFill>
                <a:latin typeface="Lucida Handwriting" panose="03010101010101010101" pitchFamily="66" charset="0"/>
              </a:rPr>
              <a:t>Luciën van Eldijk</a:t>
            </a:r>
          </a:p>
          <a:p>
            <a:pPr>
              <a:lnSpc>
                <a:spcPct val="150000"/>
              </a:lnSpc>
            </a:pPr>
            <a:r>
              <a:rPr lang="nl-NL" sz="800" dirty="0">
                <a:solidFill>
                  <a:schemeClr val="bg1">
                    <a:lumMod val="50000"/>
                  </a:schemeClr>
                </a:solidFill>
                <a:latin typeface="Lucida Handwriting" panose="03010101010101010101" pitchFamily="66" charset="0"/>
              </a:rPr>
              <a:t>Björn Jeurissen</a:t>
            </a:r>
          </a:p>
          <a:p>
            <a:pPr>
              <a:lnSpc>
                <a:spcPct val="150000"/>
              </a:lnSpc>
            </a:pPr>
            <a:r>
              <a:rPr lang="nl-NL" sz="800" dirty="0">
                <a:solidFill>
                  <a:schemeClr val="bg1">
                    <a:lumMod val="50000"/>
                  </a:schemeClr>
                </a:solidFill>
                <a:latin typeface="Lucida Handwriting" panose="03010101010101010101" pitchFamily="66" charset="0"/>
              </a:rPr>
              <a:t>Peter van Heugten</a:t>
            </a:r>
          </a:p>
          <a:p>
            <a:pPr>
              <a:lnSpc>
                <a:spcPct val="150000"/>
              </a:lnSpc>
            </a:pPr>
            <a:r>
              <a:rPr lang="nl-NL" sz="800" dirty="0">
                <a:solidFill>
                  <a:schemeClr val="bg1">
                    <a:lumMod val="50000"/>
                  </a:schemeClr>
                </a:solidFill>
                <a:latin typeface="Lucida Handwriting" panose="03010101010101010101" pitchFamily="66" charset="0"/>
              </a:rPr>
              <a:t>Connie Hendricks</a:t>
            </a:r>
          </a:p>
          <a:p>
            <a:pPr>
              <a:lnSpc>
                <a:spcPct val="150000"/>
              </a:lnSpc>
            </a:pPr>
            <a:r>
              <a:rPr lang="nl-NL" sz="800" dirty="0">
                <a:solidFill>
                  <a:schemeClr val="bg1">
                    <a:lumMod val="50000"/>
                  </a:schemeClr>
                </a:solidFill>
                <a:latin typeface="Lucida Handwriting" panose="03010101010101010101" pitchFamily="66" charset="0"/>
              </a:rPr>
              <a:t>Hans van Bree</a:t>
            </a:r>
          </a:p>
          <a:p>
            <a:pPr>
              <a:lnSpc>
                <a:spcPct val="150000"/>
              </a:lnSpc>
            </a:pPr>
            <a:r>
              <a:rPr lang="nl-NL" sz="800" dirty="0">
                <a:solidFill>
                  <a:schemeClr val="bg1">
                    <a:lumMod val="50000"/>
                  </a:schemeClr>
                </a:solidFill>
                <a:latin typeface="Lucida Handwriting" panose="03010101010101010101" pitchFamily="66" charset="0"/>
              </a:rPr>
              <a:t>Ad </a:t>
            </a:r>
            <a:r>
              <a:rPr lang="nl-NL" sz="800" dirty="0" err="1">
                <a:solidFill>
                  <a:schemeClr val="bg1">
                    <a:lumMod val="50000"/>
                  </a:schemeClr>
                </a:solidFill>
                <a:latin typeface="Lucida Handwriting" panose="03010101010101010101" pitchFamily="66" charset="0"/>
              </a:rPr>
              <a:t>Laurijssen</a:t>
            </a:r>
            <a:endParaRPr lang="nl-NL" sz="800" dirty="0">
              <a:solidFill>
                <a:schemeClr val="bg1">
                  <a:lumMod val="50000"/>
                </a:schemeClr>
              </a:solidFill>
              <a:latin typeface="Lucida Handwriting" panose="03010101010101010101" pitchFamily="66" charset="0"/>
            </a:endParaRPr>
          </a:p>
          <a:p>
            <a:pPr>
              <a:lnSpc>
                <a:spcPct val="150000"/>
              </a:lnSpc>
            </a:pPr>
            <a:r>
              <a:rPr lang="nl-NL" sz="800" dirty="0">
                <a:solidFill>
                  <a:schemeClr val="bg1">
                    <a:lumMod val="50000"/>
                  </a:schemeClr>
                </a:solidFill>
                <a:latin typeface="Lucida Handwriting" panose="03010101010101010101" pitchFamily="66" charset="0"/>
              </a:rPr>
              <a:t>Paul van der Ven</a:t>
            </a:r>
          </a:p>
          <a:p>
            <a:pPr>
              <a:lnSpc>
                <a:spcPct val="150000"/>
              </a:lnSpc>
            </a:pPr>
            <a:r>
              <a:rPr lang="nl-NL" sz="800" dirty="0">
                <a:solidFill>
                  <a:schemeClr val="bg1">
                    <a:lumMod val="50000"/>
                  </a:schemeClr>
                </a:solidFill>
                <a:latin typeface="Lucida Handwriting" panose="03010101010101010101" pitchFamily="66" charset="0"/>
              </a:rPr>
              <a:t>Michel Huberts</a:t>
            </a:r>
          </a:p>
          <a:p>
            <a:pPr>
              <a:lnSpc>
                <a:spcPct val="150000"/>
              </a:lnSpc>
            </a:pPr>
            <a:r>
              <a:rPr lang="nl-NL" sz="800" dirty="0">
                <a:solidFill>
                  <a:schemeClr val="bg1">
                    <a:lumMod val="50000"/>
                  </a:schemeClr>
                </a:solidFill>
                <a:latin typeface="Lucida Handwriting" panose="03010101010101010101" pitchFamily="66" charset="0"/>
              </a:rPr>
              <a:t>Doné Janssen</a:t>
            </a:r>
          </a:p>
        </p:txBody>
      </p:sp>
      <p:sp>
        <p:nvSpPr>
          <p:cNvPr id="6" name="Boog 5">
            <a:extLst>
              <a:ext uri="{FF2B5EF4-FFF2-40B4-BE49-F238E27FC236}">
                <a16:creationId xmlns:a16="http://schemas.microsoft.com/office/drawing/2014/main" id="{DBC660FF-7131-BFFA-977D-90B948BC58AF}"/>
              </a:ext>
            </a:extLst>
          </p:cNvPr>
          <p:cNvSpPr/>
          <p:nvPr/>
        </p:nvSpPr>
        <p:spPr>
          <a:xfrm rot="9874327">
            <a:off x="2503182" y="2351675"/>
            <a:ext cx="4508733" cy="504056"/>
          </a:xfrm>
          <a:prstGeom prst="arc">
            <a:avLst>
              <a:gd name="adj1" fmla="val 13606678"/>
              <a:gd name="adj2" fmla="val 21363735"/>
            </a:avLst>
          </a:prstGeom>
          <a:ln>
            <a:solidFill>
              <a:srgbClr val="008C95"/>
            </a:solidFill>
            <a:headEnd type="triangle"/>
            <a:tailEnd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9" name="Picture 2">
            <a:extLst>
              <a:ext uri="{FF2B5EF4-FFF2-40B4-BE49-F238E27FC236}">
                <a16:creationId xmlns:a16="http://schemas.microsoft.com/office/drawing/2014/main" id="{4D9C8763-21E1-C316-FC47-27D92AF73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50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Juridisch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‘omgevingsvergunning van rechtswege’ én rechtens verkregen niveau</a:t>
            </a:r>
          </a:p>
          <a:p>
            <a:pPr marL="742950" lvl="1" indent="-285750">
              <a:spcBef>
                <a:spcPts val="600"/>
              </a:spcBef>
              <a:buFont typeface="Courier New" panose="02070309020205020404" pitchFamily="49" charset="0"/>
              <a:buChar char="o"/>
            </a:pPr>
            <a:r>
              <a:rPr lang="nl-NL" sz="1400" dirty="0"/>
              <a:t>De ‘lex </a:t>
            </a:r>
            <a:r>
              <a:rPr lang="nl-NL" sz="1400" dirty="0" err="1"/>
              <a:t>silencio</a:t>
            </a:r>
            <a:r>
              <a:rPr lang="nl-NL" sz="1400" dirty="0"/>
              <a:t> positivo’ komt te vervallen in de Omgevingswet. In de Wabo stond dat een omgevingsvergunning (bij een reguliere procedure) bij het overschrijden van de termijn automatisch verleend wordt als de beslistermijn voorbij is</a:t>
            </a:r>
          </a:p>
          <a:p>
            <a:pPr marL="742950" lvl="1" indent="-285750">
              <a:spcBef>
                <a:spcPts val="600"/>
              </a:spcBef>
              <a:buFont typeface="Courier New" panose="02070309020205020404" pitchFamily="49" charset="0"/>
              <a:buChar char="o"/>
            </a:pPr>
            <a:r>
              <a:rPr lang="nl-NL" sz="1400" dirty="0"/>
              <a:t>Het </a:t>
            </a:r>
            <a:r>
              <a:rPr lang="nl-NL" sz="1400" dirty="0" err="1"/>
              <a:t>Bbl</a:t>
            </a:r>
            <a:r>
              <a:rPr lang="nl-NL" sz="1400" dirty="0"/>
              <a:t> maakt duidelijk dat als het kwaliteitsniveau voorafgaand aan de verbouwing lager zou zijn dan het niveau bestaande bouw, na de verbouwing alsnog tenminste aan het niveau bestaande bouw zal moeten voldoen</a:t>
            </a:r>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47F683A4-6952-7B59-92E6-64D72EC41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26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Juridisch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Nieuwe voorschriften omgevingsvergunning brandveilig gebruik</a:t>
            </a:r>
          </a:p>
          <a:p>
            <a:pPr marL="742950" lvl="1" indent="-285750">
              <a:spcBef>
                <a:spcPts val="600"/>
              </a:spcBef>
              <a:buFont typeface="Courier New" panose="02070309020205020404" pitchFamily="49" charset="0"/>
              <a:buChar char="o"/>
            </a:pPr>
            <a:r>
              <a:rPr lang="nl-NL" sz="1400" dirty="0"/>
              <a:t>De omgevingsvergunning brandveilig gebruik is vanaf januari 2024 komen te vervallen</a:t>
            </a:r>
          </a:p>
          <a:p>
            <a:pPr marL="742950" lvl="1" indent="-285750">
              <a:spcBef>
                <a:spcPts val="600"/>
              </a:spcBef>
              <a:buFont typeface="Courier New" panose="02070309020205020404" pitchFamily="49" charset="0"/>
              <a:buChar char="o"/>
            </a:pPr>
            <a:r>
              <a:rPr lang="nl-NL" sz="1400" dirty="0"/>
              <a:t>Na 01 januari 2024 is gebruik </a:t>
            </a:r>
            <a:r>
              <a:rPr lang="nl-NL" sz="1400" dirty="0" err="1"/>
              <a:t>meldingsplichtig</a:t>
            </a:r>
            <a:r>
              <a:rPr lang="nl-NL" sz="1400" dirty="0"/>
              <a:t> of niet!</a:t>
            </a:r>
          </a:p>
          <a:p>
            <a:pPr marL="742950" lvl="1" indent="-285750">
              <a:spcBef>
                <a:spcPts val="600"/>
              </a:spcBef>
              <a:buFont typeface="Courier New" panose="02070309020205020404" pitchFamily="49" charset="0"/>
              <a:buChar char="o"/>
            </a:pPr>
            <a:r>
              <a:rPr lang="nl-NL" sz="1400" dirty="0"/>
              <a:t>Een omgevingsvergunning brandveilig gebruik wordt automatisch omgezet naar een gebruiksmelding bij invoering van de Omgevingswet </a:t>
            </a:r>
          </a:p>
          <a:p>
            <a:pPr marL="0" lvl="0" indent="0" algn="l" rtl="0">
              <a:spcBef>
                <a:spcPts val="600"/>
              </a:spcBef>
              <a:spcAft>
                <a:spcPts val="0"/>
              </a:spcAft>
              <a:buNone/>
            </a:pP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D7546F14-A15D-E7B1-EE45-134C0C87C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5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Juridisch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Gelijkwaardigheid gelijk gebleven</a:t>
            </a:r>
          </a:p>
          <a:p>
            <a:pPr marL="742950" lvl="1" indent="-285750">
              <a:spcBef>
                <a:spcPts val="600"/>
              </a:spcBef>
              <a:buFont typeface="Courier New" panose="02070309020205020404" pitchFamily="49" charset="0"/>
              <a:buChar char="o"/>
            </a:pPr>
            <a:r>
              <a:rPr lang="nl-NL" sz="1400" dirty="0"/>
              <a:t>Het gelijkwaardigheidsbeginsel is ook opgenomen in de Omgevingswet,                                                       artikel 4,7 i.c.m. artikel 2.4 </a:t>
            </a:r>
            <a:r>
              <a:rPr lang="nl-NL" sz="1400" dirty="0" err="1"/>
              <a:t>Bbl</a:t>
            </a:r>
            <a:endParaRPr lang="nl-NL" sz="1400" dirty="0"/>
          </a:p>
          <a:p>
            <a:pPr marL="0" lvl="0" indent="0" algn="l" rtl="0">
              <a:spcBef>
                <a:spcPts val="600"/>
              </a:spcBef>
              <a:spcAft>
                <a:spcPts val="0"/>
              </a:spcAft>
              <a:buNone/>
            </a:pP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F672A41D-D4A4-0300-9FA1-19A2D9DEC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933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Juridisch</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Meerdere specifieke zorgplichten voor eigenaar </a:t>
            </a:r>
            <a:r>
              <a:rPr lang="nl-NL" sz="1400" b="1" u="sng" dirty="0"/>
              <a:t>én</a:t>
            </a:r>
            <a:r>
              <a:rPr lang="nl-NL" sz="1400" dirty="0"/>
              <a:t> gebruiker</a:t>
            </a:r>
          </a:p>
          <a:p>
            <a:pPr marL="742950" lvl="1" indent="-285750">
              <a:spcBef>
                <a:spcPts val="600"/>
              </a:spcBef>
              <a:buFont typeface="Courier New" panose="02070309020205020404" pitchFamily="49" charset="0"/>
              <a:buChar char="o"/>
            </a:pPr>
            <a:r>
              <a:rPr lang="nl-NL" sz="1400" dirty="0"/>
              <a:t>Aangaande brandveiligheid zijn de zorgplichten vanuit hoofdstuk 2, 3 en 6 relevant</a:t>
            </a:r>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graphicFrame>
        <p:nvGraphicFramePr>
          <p:cNvPr id="4" name="Tabel 3">
            <a:extLst>
              <a:ext uri="{FF2B5EF4-FFF2-40B4-BE49-F238E27FC236}">
                <a16:creationId xmlns:a16="http://schemas.microsoft.com/office/drawing/2014/main" id="{E89A2D47-1C6A-3950-862D-C4C321673F54}"/>
              </a:ext>
            </a:extLst>
          </p:cNvPr>
          <p:cNvGraphicFramePr>
            <a:graphicFrameLocks noGrp="1"/>
          </p:cNvGraphicFramePr>
          <p:nvPr>
            <p:extLst>
              <p:ext uri="{D42A27DB-BD31-4B8C-83A1-F6EECF244321}">
                <p14:modId xmlns:p14="http://schemas.microsoft.com/office/powerpoint/2010/main" val="1593065580"/>
              </p:ext>
            </p:extLst>
          </p:nvPr>
        </p:nvGraphicFramePr>
        <p:xfrm>
          <a:off x="962824" y="3487683"/>
          <a:ext cx="5049336" cy="1219200"/>
        </p:xfrm>
        <a:graphic>
          <a:graphicData uri="http://schemas.openxmlformats.org/drawingml/2006/table">
            <a:tbl>
              <a:tblPr firstRow="1" bandRow="1">
                <a:tableStyleId>{DF07BCD6-5790-481E-B08E-2F0D133174E7}</a:tableStyleId>
              </a:tblPr>
              <a:tblGrid>
                <a:gridCol w="1613065">
                  <a:extLst>
                    <a:ext uri="{9D8B030D-6E8A-4147-A177-3AD203B41FA5}">
                      <a16:colId xmlns:a16="http://schemas.microsoft.com/office/drawing/2014/main" val="1162988783"/>
                    </a:ext>
                  </a:extLst>
                </a:gridCol>
                <a:gridCol w="3436271">
                  <a:extLst>
                    <a:ext uri="{9D8B030D-6E8A-4147-A177-3AD203B41FA5}">
                      <a16:colId xmlns:a16="http://schemas.microsoft.com/office/drawing/2014/main" val="1351168964"/>
                    </a:ext>
                  </a:extLst>
                </a:gridCol>
              </a:tblGrid>
              <a:tr h="278792">
                <a:tc gridSpan="2">
                  <a:txBody>
                    <a:bodyPr/>
                    <a:lstStyle/>
                    <a:p>
                      <a:pPr algn="ctr"/>
                      <a:r>
                        <a:rPr lang="nl-NL" b="1" dirty="0">
                          <a:latin typeface="Chivo"/>
                        </a:rPr>
                        <a:t>Besluit bouwwerken leefomgeving</a:t>
                      </a:r>
                    </a:p>
                  </a:txBody>
                  <a:tcPr/>
                </a:tc>
                <a:tc hMerge="1">
                  <a:txBody>
                    <a:bodyPr/>
                    <a:lstStyle/>
                    <a:p>
                      <a:endParaRPr lang="nl-NL" dirty="0"/>
                    </a:p>
                  </a:txBody>
                  <a:tcPr/>
                </a:tc>
                <a:extLst>
                  <a:ext uri="{0D108BD9-81ED-4DB2-BD59-A6C34878D82A}">
                    <a16:rowId xmlns:a16="http://schemas.microsoft.com/office/drawing/2014/main" val="991962347"/>
                  </a:ext>
                </a:extLst>
              </a:tr>
              <a:tr h="278792">
                <a:tc>
                  <a:txBody>
                    <a:bodyPr/>
                    <a:lstStyle/>
                    <a:p>
                      <a:r>
                        <a:rPr lang="nl-NL" dirty="0">
                          <a:latin typeface="Chivo"/>
                        </a:rPr>
                        <a:t>Artikel 2.6</a:t>
                      </a:r>
                    </a:p>
                  </a:txBody>
                  <a:tcPr/>
                </a:tc>
                <a:tc>
                  <a:txBody>
                    <a:bodyPr/>
                    <a:lstStyle/>
                    <a:p>
                      <a:r>
                        <a:rPr lang="nl-NL" dirty="0">
                          <a:latin typeface="Chivo"/>
                        </a:rPr>
                        <a:t>Bouwwerkinstallatie</a:t>
                      </a:r>
                    </a:p>
                  </a:txBody>
                  <a:tcPr/>
                </a:tc>
                <a:extLst>
                  <a:ext uri="{0D108BD9-81ED-4DB2-BD59-A6C34878D82A}">
                    <a16:rowId xmlns:a16="http://schemas.microsoft.com/office/drawing/2014/main" val="2423477146"/>
                  </a:ext>
                </a:extLst>
              </a:tr>
              <a:tr h="278792">
                <a:tc>
                  <a:txBody>
                    <a:bodyPr/>
                    <a:lstStyle/>
                    <a:p>
                      <a:r>
                        <a:rPr lang="nl-NL" dirty="0">
                          <a:latin typeface="Chivo"/>
                        </a:rPr>
                        <a:t>Artikel 3.5</a:t>
                      </a:r>
                    </a:p>
                  </a:txBody>
                  <a:tcPr/>
                </a:tc>
                <a:tc>
                  <a:txBody>
                    <a:bodyPr/>
                    <a:lstStyle/>
                    <a:p>
                      <a:r>
                        <a:rPr lang="nl-NL" dirty="0">
                          <a:latin typeface="Chivo"/>
                        </a:rPr>
                        <a:t>Bestaande bouwwerken</a:t>
                      </a:r>
                    </a:p>
                  </a:txBody>
                  <a:tcPr/>
                </a:tc>
                <a:extLst>
                  <a:ext uri="{0D108BD9-81ED-4DB2-BD59-A6C34878D82A}">
                    <a16:rowId xmlns:a16="http://schemas.microsoft.com/office/drawing/2014/main" val="3770702587"/>
                  </a:ext>
                </a:extLst>
              </a:tr>
              <a:tr h="278792">
                <a:tc>
                  <a:txBody>
                    <a:bodyPr/>
                    <a:lstStyle/>
                    <a:p>
                      <a:r>
                        <a:rPr lang="nl-NL" dirty="0">
                          <a:latin typeface="Chivo"/>
                        </a:rPr>
                        <a:t>Artikel 6.4</a:t>
                      </a:r>
                    </a:p>
                  </a:txBody>
                  <a:tcPr/>
                </a:tc>
                <a:tc>
                  <a:txBody>
                    <a:bodyPr/>
                    <a:lstStyle/>
                    <a:p>
                      <a:r>
                        <a:rPr lang="nl-NL" dirty="0">
                          <a:latin typeface="Chivo"/>
                        </a:rPr>
                        <a:t>Brandveilig gebruik van bouwwerken</a:t>
                      </a:r>
                    </a:p>
                  </a:txBody>
                  <a:tcPr/>
                </a:tc>
                <a:extLst>
                  <a:ext uri="{0D108BD9-81ED-4DB2-BD59-A6C34878D82A}">
                    <a16:rowId xmlns:a16="http://schemas.microsoft.com/office/drawing/2014/main" val="1650373456"/>
                  </a:ext>
                </a:extLst>
              </a:tr>
            </a:tbl>
          </a:graphicData>
        </a:graphic>
      </p:graphicFrame>
      <p:pic>
        <p:nvPicPr>
          <p:cNvPr id="3" name="Picture 2">
            <a:extLst>
              <a:ext uri="{FF2B5EF4-FFF2-40B4-BE49-F238E27FC236}">
                <a16:creationId xmlns:a16="http://schemas.microsoft.com/office/drawing/2014/main" id="{E0FE2152-EF88-25D3-B1DD-AF9CD48EA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325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Juridisch</a:t>
            </a:r>
            <a:endParaRPr sz="28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3"/>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4"/>
          <a:stretch>
            <a:fillRect/>
          </a:stretch>
        </p:blipFill>
        <p:spPr>
          <a:xfrm>
            <a:off x="7956376" y="4602850"/>
            <a:ext cx="1080120" cy="464389"/>
          </a:xfrm>
          <a:prstGeom prst="rect">
            <a:avLst/>
          </a:prstGeom>
        </p:spPr>
      </p:pic>
      <p:pic>
        <p:nvPicPr>
          <p:cNvPr id="7" name="Afbeelding 6">
            <a:extLst>
              <a:ext uri="{FF2B5EF4-FFF2-40B4-BE49-F238E27FC236}">
                <a16:creationId xmlns:a16="http://schemas.microsoft.com/office/drawing/2014/main" id="{C4910213-5CC2-170C-9039-A55A3179DBF8}"/>
              </a:ext>
            </a:extLst>
          </p:cNvPr>
          <p:cNvPicPr>
            <a:picLocks noChangeAspect="1"/>
          </p:cNvPicPr>
          <p:nvPr/>
        </p:nvPicPr>
        <p:blipFill>
          <a:blip r:embed="rId5"/>
          <a:stretch>
            <a:fillRect/>
          </a:stretch>
        </p:blipFill>
        <p:spPr>
          <a:xfrm>
            <a:off x="2411760" y="2092310"/>
            <a:ext cx="4320479" cy="2974929"/>
          </a:xfrm>
          <a:prstGeom prst="rect">
            <a:avLst/>
          </a:prstGeom>
        </p:spPr>
      </p:pic>
      <p:pic>
        <p:nvPicPr>
          <p:cNvPr id="3" name="Picture 2">
            <a:extLst>
              <a:ext uri="{FF2B5EF4-FFF2-40B4-BE49-F238E27FC236}">
                <a16:creationId xmlns:a16="http://schemas.microsoft.com/office/drawing/2014/main" id="{E0FE2152-EF88-25D3-B1DD-AF9CD48EA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694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3"/>
          <p:cNvSpPr txBox="1">
            <a:spLocks noGrp="1"/>
          </p:cNvSpPr>
          <p:nvPr>
            <p:ph type="ctrTitle"/>
          </p:nvPr>
        </p:nvSpPr>
        <p:spPr>
          <a:xfrm>
            <a:off x="457200" y="799275"/>
            <a:ext cx="8219256" cy="318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NL" sz="3600" dirty="0"/>
              <a:t>JTI Opleidingen B.V.</a:t>
            </a:r>
            <a:br>
              <a:rPr lang="nl-NL" sz="3600" dirty="0"/>
            </a:br>
            <a:r>
              <a:rPr lang="nl-NL" sz="3600" dirty="0"/>
              <a:t>JTI Brandbeveiliging B.V.</a:t>
            </a:r>
            <a:endParaRPr sz="3600" dirty="0"/>
          </a:p>
        </p:txBody>
      </p:sp>
      <p:pic>
        <p:nvPicPr>
          <p:cNvPr id="1026" name="Picture 2" descr="671_Kiwa_ISO_9001_logo_N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31782"/>
            <a:ext cx="853435" cy="16792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iso 17024 nik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459" y="3713558"/>
            <a:ext cx="1318144" cy="129570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tekst, illustratie&#10;&#10;Automatisch gegenereerde beschrijving">
            <a:extLst>
              <a:ext uri="{FF2B5EF4-FFF2-40B4-BE49-F238E27FC236}">
                <a16:creationId xmlns:a16="http://schemas.microsoft.com/office/drawing/2014/main" id="{8D6AA135-57AE-4FB5-860F-1625781238F8}"/>
              </a:ext>
            </a:extLst>
          </p:cNvPr>
          <p:cNvPicPr>
            <a:picLocks noChangeAspect="1"/>
          </p:cNvPicPr>
          <p:nvPr/>
        </p:nvPicPr>
        <p:blipFill>
          <a:blip r:embed="rId5"/>
          <a:stretch>
            <a:fillRect/>
          </a:stretch>
        </p:blipFill>
        <p:spPr>
          <a:xfrm>
            <a:off x="6827349" y="3946810"/>
            <a:ext cx="2204372" cy="1064180"/>
          </a:xfrm>
          <a:prstGeom prst="rect">
            <a:avLst/>
          </a:prstGeom>
        </p:spPr>
      </p:pic>
      <p:pic>
        <p:nvPicPr>
          <p:cNvPr id="1028" name="Picture 4" descr="Home">
            <a:extLst>
              <a:ext uri="{FF2B5EF4-FFF2-40B4-BE49-F238E27FC236}">
                <a16:creationId xmlns:a16="http://schemas.microsoft.com/office/drawing/2014/main" id="{9BD701A1-32F9-DC29-8EE5-C2245293DD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5692" y="987574"/>
            <a:ext cx="2027685" cy="84064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pinguïn, vogel, tekenfilm&#10;&#10;Automatisch gegenereerde beschrijving">
            <a:extLst>
              <a:ext uri="{FF2B5EF4-FFF2-40B4-BE49-F238E27FC236}">
                <a16:creationId xmlns:a16="http://schemas.microsoft.com/office/drawing/2014/main" id="{B457E46F-BE33-C1CC-8697-8BE6F9449BF5}"/>
              </a:ext>
            </a:extLst>
          </p:cNvPr>
          <p:cNvPicPr>
            <a:picLocks noChangeAspect="1"/>
          </p:cNvPicPr>
          <p:nvPr/>
        </p:nvPicPr>
        <p:blipFill>
          <a:blip r:embed="rId7"/>
          <a:stretch>
            <a:fillRect/>
          </a:stretch>
        </p:blipFill>
        <p:spPr>
          <a:xfrm>
            <a:off x="1326141" y="3331782"/>
            <a:ext cx="1757753" cy="1677483"/>
          </a:xfrm>
          <a:prstGeom prst="rect">
            <a:avLst/>
          </a:prstGeom>
        </p:spPr>
      </p:pic>
      <p:pic>
        <p:nvPicPr>
          <p:cNvPr id="1032" name="Picture 8">
            <a:extLst>
              <a:ext uri="{FF2B5EF4-FFF2-40B4-BE49-F238E27FC236}">
                <a16:creationId xmlns:a16="http://schemas.microsoft.com/office/drawing/2014/main" id="{28198928-7A98-5F26-CB5E-8B2F8CC2D9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7168" y="3291646"/>
            <a:ext cx="1757753" cy="175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Over ons!</a:t>
            </a:r>
            <a:endParaRPr sz="2800" dirty="0"/>
          </a:p>
        </p:txBody>
      </p:sp>
      <p:sp>
        <p:nvSpPr>
          <p:cNvPr id="223" name="Google Shape;223;p22"/>
          <p:cNvSpPr txBox="1">
            <a:spLocks noGrp="1"/>
          </p:cNvSpPr>
          <p:nvPr>
            <p:ph type="body" idx="1"/>
          </p:nvPr>
        </p:nvSpPr>
        <p:spPr>
          <a:xfrm>
            <a:off x="457200" y="2419938"/>
            <a:ext cx="3754760" cy="2219700"/>
          </a:xfrm>
          <a:prstGeom prst="rect">
            <a:avLst/>
          </a:prstGeom>
        </p:spPr>
        <p:txBody>
          <a:bodyPr spcFirstLastPara="1" wrap="square" lIns="0" tIns="0" rIns="0" bIns="0" anchor="t" anchorCtr="0">
            <a:noAutofit/>
          </a:bodyPr>
          <a:lstStyle/>
          <a:p>
            <a:pPr marL="0" lvl="0" indent="0" rtl="0">
              <a:spcBef>
                <a:spcPts val="600"/>
              </a:spcBef>
              <a:spcAft>
                <a:spcPts val="0"/>
              </a:spcAft>
              <a:buNone/>
            </a:pPr>
            <a:r>
              <a:rPr lang="nl-NL" b="1" dirty="0"/>
              <a:t>JTI Opleidingen B.V.</a:t>
            </a:r>
            <a:endParaRPr b="1" dirty="0"/>
          </a:p>
          <a:p>
            <a:pPr marL="285750" lvl="0" indent="-285750" rtl="0">
              <a:spcBef>
                <a:spcPts val="600"/>
              </a:spcBef>
              <a:spcAft>
                <a:spcPts val="0"/>
              </a:spcAft>
              <a:buBlip>
                <a:blip r:embed="rId3"/>
              </a:buBlip>
            </a:pPr>
            <a:r>
              <a:rPr lang="nl-NL" sz="1400" dirty="0"/>
              <a:t>Hét adres voor veiligheids-trainingen op maat!</a:t>
            </a:r>
          </a:p>
          <a:p>
            <a:pPr marL="285750" lvl="0" indent="-285750" rtl="0">
              <a:spcBef>
                <a:spcPts val="600"/>
              </a:spcBef>
              <a:spcAft>
                <a:spcPts val="0"/>
              </a:spcAft>
              <a:buBlip>
                <a:blip r:embed="rId3"/>
              </a:buBlip>
            </a:pPr>
            <a:r>
              <a:rPr lang="nl-NL" sz="1400" dirty="0"/>
              <a:t>BHV</a:t>
            </a:r>
          </a:p>
          <a:p>
            <a:pPr marL="285750" lvl="0" indent="-285750" rtl="0">
              <a:spcBef>
                <a:spcPts val="600"/>
              </a:spcBef>
              <a:spcAft>
                <a:spcPts val="0"/>
              </a:spcAft>
              <a:buBlip>
                <a:blip r:embed="rId3"/>
              </a:buBlip>
            </a:pPr>
            <a:r>
              <a:rPr lang="nl-NL" sz="1400" dirty="0"/>
              <a:t>VCA</a:t>
            </a:r>
          </a:p>
          <a:p>
            <a:pPr marL="285750" lvl="0" indent="-285750" rtl="0">
              <a:spcBef>
                <a:spcPts val="600"/>
              </a:spcBef>
              <a:spcAft>
                <a:spcPts val="0"/>
              </a:spcAft>
              <a:buBlip>
                <a:blip r:embed="rId3"/>
              </a:buBlip>
            </a:pPr>
            <a:r>
              <a:rPr lang="nl-NL" sz="1400" dirty="0"/>
              <a:t>EHBO</a:t>
            </a:r>
          </a:p>
          <a:p>
            <a:pPr marL="285750" lvl="0" indent="-285750" rtl="0">
              <a:spcBef>
                <a:spcPts val="600"/>
              </a:spcBef>
              <a:spcAft>
                <a:spcPts val="0"/>
              </a:spcAft>
              <a:buBlip>
                <a:blip r:embed="rId3"/>
              </a:buBlip>
            </a:pPr>
            <a:r>
              <a:rPr lang="nl-NL" sz="1400" dirty="0"/>
              <a:t>RI&amp;E</a:t>
            </a:r>
          </a:p>
          <a:p>
            <a:pPr marL="285750" lvl="0" indent="-285750" rtl="0">
              <a:spcBef>
                <a:spcPts val="600"/>
              </a:spcBef>
              <a:spcAft>
                <a:spcPts val="0"/>
              </a:spcAft>
              <a:buBlip>
                <a:blip r:embed="rId3"/>
              </a:buBlip>
            </a:pPr>
            <a:r>
              <a:rPr lang="nl-NL" sz="1400" dirty="0"/>
              <a:t>Quickscan</a:t>
            </a:r>
          </a:p>
          <a:p>
            <a:pPr marL="285750" lvl="0" indent="-285750" rtl="0">
              <a:spcBef>
                <a:spcPts val="600"/>
              </a:spcBef>
              <a:spcAft>
                <a:spcPts val="0"/>
              </a:spcAft>
              <a:buBlip>
                <a:blip r:embed="rId3"/>
              </a:buBlip>
            </a:pPr>
            <a:r>
              <a:rPr lang="nl-NL" sz="1400" dirty="0"/>
              <a:t>Planvorming</a:t>
            </a:r>
          </a:p>
          <a:p>
            <a:pPr marL="285750" lvl="0" indent="-285750" rtl="0">
              <a:spcBef>
                <a:spcPts val="600"/>
              </a:spcBef>
              <a:spcAft>
                <a:spcPts val="0"/>
              </a:spcAft>
              <a:buBlip>
                <a:blip r:embed="rId3"/>
              </a:buBlip>
            </a:pPr>
            <a:endParaRPr lang="nl-NL" sz="1400" dirty="0"/>
          </a:p>
        </p:txBody>
      </p:sp>
      <p:sp>
        <p:nvSpPr>
          <p:cNvPr id="224" name="Google Shape;224;p22"/>
          <p:cNvSpPr txBox="1">
            <a:spLocks noGrp="1"/>
          </p:cNvSpPr>
          <p:nvPr>
            <p:ph type="body" idx="2"/>
          </p:nvPr>
        </p:nvSpPr>
        <p:spPr>
          <a:xfrm>
            <a:off x="4661850" y="2418128"/>
            <a:ext cx="4374646" cy="2219700"/>
          </a:xfrm>
          <a:prstGeom prst="rect">
            <a:avLst/>
          </a:prstGeom>
        </p:spPr>
        <p:txBody>
          <a:bodyPr spcFirstLastPara="1" wrap="square" lIns="0" tIns="0" rIns="0" bIns="0" anchor="t" anchorCtr="0">
            <a:noAutofit/>
          </a:bodyPr>
          <a:lstStyle/>
          <a:p>
            <a:pPr marL="0" lvl="0" indent="0" rtl="0">
              <a:spcBef>
                <a:spcPts val="600"/>
              </a:spcBef>
              <a:spcAft>
                <a:spcPts val="0"/>
              </a:spcAft>
              <a:buNone/>
            </a:pPr>
            <a:r>
              <a:rPr lang="nl-NL" b="1" dirty="0"/>
              <a:t>JTI Brandbeveiliging B.V.</a:t>
            </a:r>
            <a:endParaRPr b="1" dirty="0"/>
          </a:p>
          <a:p>
            <a:pPr marL="285750" lvl="0" indent="-285750" rtl="0">
              <a:spcBef>
                <a:spcPts val="600"/>
              </a:spcBef>
              <a:spcAft>
                <a:spcPts val="0"/>
              </a:spcAft>
              <a:buBlip>
                <a:blip r:embed="rId4"/>
              </a:buBlip>
            </a:pPr>
            <a:r>
              <a:rPr lang="en" sz="1400" dirty="0"/>
              <a:t>Hét adres voor brand-beveiliging op maat! </a:t>
            </a:r>
          </a:p>
          <a:p>
            <a:pPr marL="285750" lvl="0" indent="-285750" rtl="0">
              <a:spcBef>
                <a:spcPts val="600"/>
              </a:spcBef>
              <a:spcAft>
                <a:spcPts val="0"/>
              </a:spcAft>
              <a:buBlip>
                <a:blip r:embed="rId4"/>
              </a:buBlip>
            </a:pPr>
            <a:r>
              <a:rPr lang="en" sz="1400" dirty="0"/>
              <a:t>Brandmeldsystemen</a:t>
            </a:r>
          </a:p>
          <a:p>
            <a:pPr marL="285750" lvl="0" indent="-285750" rtl="0">
              <a:spcBef>
                <a:spcPts val="600"/>
              </a:spcBef>
              <a:spcAft>
                <a:spcPts val="0"/>
              </a:spcAft>
              <a:buBlip>
                <a:blip r:embed="rId4"/>
              </a:buBlip>
            </a:pPr>
            <a:r>
              <a:rPr lang="en" sz="1400" dirty="0"/>
              <a:t>Brandblusmiddelen</a:t>
            </a:r>
          </a:p>
          <a:p>
            <a:pPr marL="285750" lvl="0" indent="-285750" rtl="0">
              <a:spcBef>
                <a:spcPts val="600"/>
              </a:spcBef>
              <a:spcAft>
                <a:spcPts val="0"/>
              </a:spcAft>
              <a:buBlip>
                <a:blip r:embed="rId4"/>
              </a:buBlip>
            </a:pPr>
            <a:r>
              <a:rPr lang="en" sz="1400" dirty="0"/>
              <a:t>Noodverlichting</a:t>
            </a:r>
          </a:p>
          <a:p>
            <a:pPr marL="285750" lvl="0" indent="-285750" rtl="0">
              <a:spcBef>
                <a:spcPts val="600"/>
              </a:spcBef>
              <a:spcAft>
                <a:spcPts val="0"/>
              </a:spcAft>
              <a:buBlip>
                <a:blip r:embed="rId4"/>
              </a:buBlip>
            </a:pPr>
            <a:r>
              <a:rPr lang="nl-NL" sz="1400" dirty="0"/>
              <a:t>Brandwerende afdichtingen</a:t>
            </a:r>
          </a:p>
          <a:p>
            <a:pPr marL="285750" lvl="0" indent="-285750" rtl="0">
              <a:spcBef>
                <a:spcPts val="600"/>
              </a:spcBef>
              <a:spcAft>
                <a:spcPts val="0"/>
              </a:spcAft>
              <a:buBlip>
                <a:blip r:embed="rId4"/>
              </a:buBlip>
            </a:pPr>
            <a:r>
              <a:rPr lang="nl-NL" sz="1400" dirty="0"/>
              <a:t>Keuren arbeidsmiddelen</a:t>
            </a:r>
          </a:p>
          <a:p>
            <a:pPr marL="285750" lvl="0" indent="-285750" rtl="0">
              <a:spcBef>
                <a:spcPts val="600"/>
              </a:spcBef>
              <a:spcAft>
                <a:spcPts val="0"/>
              </a:spcAft>
              <a:buBlip>
                <a:blip r:embed="rId4"/>
              </a:buBlip>
            </a:pPr>
            <a:r>
              <a:rPr lang="nl-NL" sz="1400" dirty="0"/>
              <a:t>Beheer</a:t>
            </a:r>
            <a:endParaRPr lang="en" sz="1400" dirty="0"/>
          </a:p>
        </p:txBody>
      </p:sp>
      <p:pic>
        <p:nvPicPr>
          <p:cNvPr id="5" name="Afbeelding 4" descr="Afbeelding met illustratie&#10;&#10;Automatisch gegenereerde beschrijving">
            <a:extLst>
              <a:ext uri="{FF2B5EF4-FFF2-40B4-BE49-F238E27FC236}">
                <a16:creationId xmlns:a16="http://schemas.microsoft.com/office/drawing/2014/main" id="{0144C703-3710-4F64-BCBE-3897D8AD964F}"/>
              </a:ext>
            </a:extLst>
          </p:cNvPr>
          <p:cNvPicPr>
            <a:picLocks noChangeAspect="1"/>
          </p:cNvPicPr>
          <p:nvPr/>
        </p:nvPicPr>
        <p:blipFill>
          <a:blip r:embed="rId5"/>
          <a:stretch>
            <a:fillRect/>
          </a:stretch>
        </p:blipFill>
        <p:spPr>
          <a:xfrm>
            <a:off x="5549655" y="1935805"/>
            <a:ext cx="787889" cy="490325"/>
          </a:xfrm>
          <a:prstGeom prst="rect">
            <a:avLst/>
          </a:prstGeom>
        </p:spPr>
      </p:pic>
      <p:pic>
        <p:nvPicPr>
          <p:cNvPr id="10" name="Afbeelding 9">
            <a:extLst>
              <a:ext uri="{FF2B5EF4-FFF2-40B4-BE49-F238E27FC236}">
                <a16:creationId xmlns:a16="http://schemas.microsoft.com/office/drawing/2014/main" id="{4DCD1906-9A1C-4BB3-8E00-0EDD2548B191}"/>
              </a:ext>
            </a:extLst>
          </p:cNvPr>
          <p:cNvPicPr>
            <a:picLocks noChangeAspect="1"/>
          </p:cNvPicPr>
          <p:nvPr/>
        </p:nvPicPr>
        <p:blipFill>
          <a:blip r:embed="rId6"/>
          <a:stretch>
            <a:fillRect/>
          </a:stretch>
        </p:blipFill>
        <p:spPr>
          <a:xfrm>
            <a:off x="1403648" y="1931287"/>
            <a:ext cx="787889" cy="494843"/>
          </a:xfrm>
          <a:prstGeom prst="rect">
            <a:avLst/>
          </a:prstGeom>
        </p:spPr>
      </p:pic>
      <p:pic>
        <p:nvPicPr>
          <p:cNvPr id="11" name="Afbeelding 10">
            <a:extLst>
              <a:ext uri="{FF2B5EF4-FFF2-40B4-BE49-F238E27FC236}">
                <a16:creationId xmlns:a16="http://schemas.microsoft.com/office/drawing/2014/main" id="{8001F4C1-9E17-48CF-83A1-B48224337FC5}"/>
              </a:ext>
            </a:extLst>
          </p:cNvPr>
          <p:cNvPicPr>
            <a:picLocks noChangeAspect="1"/>
          </p:cNvPicPr>
          <p:nvPr/>
        </p:nvPicPr>
        <p:blipFill>
          <a:blip r:embed="rId7"/>
          <a:stretch>
            <a:fillRect/>
          </a:stretch>
        </p:blipFill>
        <p:spPr>
          <a:xfrm>
            <a:off x="7956376" y="4602850"/>
            <a:ext cx="1080120" cy="464389"/>
          </a:xfrm>
          <a:prstGeom prst="rect">
            <a:avLst/>
          </a:prstGeom>
        </p:spPr>
      </p:pic>
      <p:pic>
        <p:nvPicPr>
          <p:cNvPr id="12" name="Afbeelding 11">
            <a:extLst>
              <a:ext uri="{FF2B5EF4-FFF2-40B4-BE49-F238E27FC236}">
                <a16:creationId xmlns:a16="http://schemas.microsoft.com/office/drawing/2014/main" id="{EBF15F34-C821-4EDA-BE67-34E1FEF3DAD6}"/>
              </a:ext>
            </a:extLst>
          </p:cNvPr>
          <p:cNvPicPr>
            <a:picLocks noChangeAspect="1"/>
          </p:cNvPicPr>
          <p:nvPr/>
        </p:nvPicPr>
        <p:blipFill>
          <a:blip r:embed="rId8"/>
          <a:stretch>
            <a:fillRect/>
          </a:stretch>
        </p:blipFill>
        <p:spPr>
          <a:xfrm rot="20987200">
            <a:off x="4979695" y="944287"/>
            <a:ext cx="4057650" cy="514350"/>
          </a:xfrm>
          <a:prstGeom prst="rect">
            <a:avLst/>
          </a:prstGeom>
        </p:spPr>
      </p:pic>
      <p:pic>
        <p:nvPicPr>
          <p:cNvPr id="2" name="Picture 2">
            <a:extLst>
              <a:ext uri="{FF2B5EF4-FFF2-40B4-BE49-F238E27FC236}">
                <a16:creationId xmlns:a16="http://schemas.microsoft.com/office/drawing/2014/main" id="{65CEA59E-4B48-0C9A-5948-B4A79D41B0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Onze waarden!</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Zorgen voor een veilige, betrouwbare en duurzame dienstverlening</a:t>
            </a:r>
          </a:p>
          <a:p>
            <a:pPr marL="285750" indent="-285750">
              <a:buBlip>
                <a:blip r:embed="rId3"/>
              </a:buBlip>
            </a:pPr>
            <a:r>
              <a:rPr lang="nl-NL" sz="1400" dirty="0"/>
              <a:t>Een proactieve instelling en een hoog serviceniveau</a:t>
            </a:r>
          </a:p>
          <a:p>
            <a:pPr marL="285750" indent="-285750">
              <a:buBlip>
                <a:blip r:embed="rId3"/>
              </a:buBlip>
            </a:pPr>
            <a:r>
              <a:rPr lang="nl-NL" sz="1400" dirty="0"/>
              <a:t>Uw praktijksituatie staat voorop. Onmiskenbaar</a:t>
            </a:r>
          </a:p>
          <a:p>
            <a:pPr marL="285750" indent="-285750">
              <a:buBlip>
                <a:blip r:embed="rId3"/>
              </a:buBlip>
            </a:pPr>
            <a:r>
              <a:rPr lang="nl-NL" sz="1400" dirty="0"/>
              <a:t>Oplossingsgerichtheid en vernieuwing staan bij ons hoog in het vaandel</a:t>
            </a:r>
          </a:p>
          <a:p>
            <a:pPr marL="285750" indent="-285750">
              <a:buBlip>
                <a:blip r:embed="rId3"/>
              </a:buBlip>
            </a:pPr>
            <a:r>
              <a:rPr lang="nl-NL" sz="1400" dirty="0"/>
              <a:t>Naleving van de wet staat bij ons centraal</a:t>
            </a:r>
          </a:p>
          <a:p>
            <a:pPr marL="285750" lvl="0" indent="-285750">
              <a:buBlip>
                <a:blip r:embed="rId3"/>
              </a:buBlip>
            </a:pPr>
            <a:r>
              <a:rPr lang="nl-NL" sz="1400" dirty="0"/>
              <a:t>Een veilige leeromgeving en erkenning van competenties van mensen staan bij ons centraal</a:t>
            </a:r>
          </a:p>
          <a:p>
            <a:pPr marL="285750" lvl="0" indent="-285750" algn="l" rtl="0">
              <a:spcBef>
                <a:spcPts val="600"/>
              </a:spcBef>
              <a:spcAft>
                <a:spcPts val="0"/>
              </a:spcAft>
              <a:buBlip>
                <a:blip r:embed="rId3"/>
              </a:buBlip>
            </a:pPr>
            <a:endParaRPr lang="nl-NL" sz="14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6" name="Afbeelding 5">
            <a:extLst>
              <a:ext uri="{FF2B5EF4-FFF2-40B4-BE49-F238E27FC236}">
                <a16:creationId xmlns:a16="http://schemas.microsoft.com/office/drawing/2014/main" id="{F976E260-0CB5-4C06-9CB3-86DBA68A7C2E}"/>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3" name="Picture 2">
            <a:extLst>
              <a:ext uri="{FF2B5EF4-FFF2-40B4-BE49-F238E27FC236}">
                <a16:creationId xmlns:a16="http://schemas.microsoft.com/office/drawing/2014/main" id="{8DB4ABFB-BF22-F171-C607-C5A673167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19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Onze </a:t>
            </a:r>
            <a:r>
              <a:rPr lang="nl-NL" sz="2800" dirty="0"/>
              <a:t>klantenportal</a:t>
            </a:r>
            <a:r>
              <a:rPr lang="en" sz="2800" dirty="0"/>
              <a:t>!</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Standaard beschikbaar voor al onze klanten</a:t>
            </a:r>
          </a:p>
          <a:p>
            <a:pPr marL="285750" indent="-285750">
              <a:buBlip>
                <a:blip r:embed="rId3"/>
              </a:buBlip>
            </a:pPr>
            <a:r>
              <a:rPr lang="nl-NL" sz="1400" dirty="0"/>
              <a:t>Alle documenten 24/7 beschikbaar</a:t>
            </a:r>
          </a:p>
          <a:p>
            <a:pPr marL="285750" indent="-285750">
              <a:buBlip>
                <a:blip r:embed="rId3"/>
              </a:buBlip>
            </a:pPr>
            <a:r>
              <a:rPr lang="nl-NL" sz="1400" dirty="0"/>
              <a:t>Geheel op </a:t>
            </a:r>
            <a:r>
              <a:rPr lang="nl-NL" sz="1400" b="1" dirty="0"/>
              <a:t>maat </a:t>
            </a:r>
            <a:r>
              <a:rPr lang="nl-NL" sz="1400" dirty="0"/>
              <a:t>in te richten</a:t>
            </a:r>
          </a:p>
          <a:p>
            <a:pPr marL="0" indent="0">
              <a:buNone/>
            </a:pPr>
            <a:endParaRPr lang="nl-NL" sz="1400" dirty="0"/>
          </a:p>
        </p:txBody>
      </p:sp>
      <p:pic>
        <p:nvPicPr>
          <p:cNvPr id="8" name="Afbeelding 7">
            <a:extLst>
              <a:ext uri="{FF2B5EF4-FFF2-40B4-BE49-F238E27FC236}">
                <a16:creationId xmlns:a16="http://schemas.microsoft.com/office/drawing/2014/main" id="{A31472ED-773C-44F3-9FB6-2859EF9893FC}"/>
              </a:ext>
            </a:extLst>
          </p:cNvPr>
          <p:cNvPicPr>
            <a:picLocks noChangeAspect="1"/>
          </p:cNvPicPr>
          <p:nvPr/>
        </p:nvPicPr>
        <p:blipFill>
          <a:blip r:embed="rId4"/>
          <a:stretch>
            <a:fillRect/>
          </a:stretch>
        </p:blipFill>
        <p:spPr>
          <a:xfrm>
            <a:off x="7956376" y="4602850"/>
            <a:ext cx="1080120" cy="464389"/>
          </a:xfrm>
          <a:prstGeom prst="rect">
            <a:avLst/>
          </a:prstGeom>
        </p:spPr>
      </p:pic>
      <p:pic>
        <p:nvPicPr>
          <p:cNvPr id="12" name="Afbeelding 11">
            <a:extLst>
              <a:ext uri="{FF2B5EF4-FFF2-40B4-BE49-F238E27FC236}">
                <a16:creationId xmlns:a16="http://schemas.microsoft.com/office/drawing/2014/main" id="{3C08E688-29F4-DBE1-F063-063D2D221B62}"/>
              </a:ext>
            </a:extLst>
          </p:cNvPr>
          <p:cNvPicPr>
            <a:picLocks noChangeAspect="1"/>
          </p:cNvPicPr>
          <p:nvPr/>
        </p:nvPicPr>
        <p:blipFill>
          <a:blip r:embed="rId5"/>
          <a:stretch>
            <a:fillRect/>
          </a:stretch>
        </p:blipFill>
        <p:spPr>
          <a:xfrm rot="20996605">
            <a:off x="4405432" y="1078300"/>
            <a:ext cx="4393569" cy="3274188"/>
          </a:xfrm>
          <a:prstGeom prst="rect">
            <a:avLst/>
          </a:prstGeom>
        </p:spPr>
      </p:pic>
      <p:sp>
        <p:nvSpPr>
          <p:cNvPr id="15" name="Boog 14">
            <a:extLst>
              <a:ext uri="{FF2B5EF4-FFF2-40B4-BE49-F238E27FC236}">
                <a16:creationId xmlns:a16="http://schemas.microsoft.com/office/drawing/2014/main" id="{F4A86DDF-EEF6-DB6D-367E-AF6BC52155FC}"/>
              </a:ext>
            </a:extLst>
          </p:cNvPr>
          <p:cNvSpPr/>
          <p:nvPr/>
        </p:nvSpPr>
        <p:spPr>
          <a:xfrm rot="9874327">
            <a:off x="2647986" y="2933035"/>
            <a:ext cx="2600032" cy="504056"/>
          </a:xfrm>
          <a:prstGeom prst="arc">
            <a:avLst>
              <a:gd name="adj1" fmla="val 13606678"/>
              <a:gd name="adj2" fmla="val 21037181"/>
            </a:avLst>
          </a:prstGeom>
          <a:ln>
            <a:solidFill>
              <a:srgbClr val="008C95"/>
            </a:solidFill>
            <a:headEnd type="triangle"/>
            <a:tailEnd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2" name="Picture 2">
            <a:extLst>
              <a:ext uri="{FF2B5EF4-FFF2-40B4-BE49-F238E27FC236}">
                <a16:creationId xmlns:a16="http://schemas.microsoft.com/office/drawing/2014/main" id="{D0A19463-5482-8456-A2D2-4E7F9C737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9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en" sz="2800" dirty="0"/>
              <a:t>Onze </a:t>
            </a:r>
            <a:r>
              <a:rPr lang="nl-NL" sz="2800" dirty="0"/>
              <a:t>online leeromgeving</a:t>
            </a:r>
            <a:r>
              <a:rPr lang="en" sz="2800" dirty="0"/>
              <a:t>!</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lvl="0" indent="-285750" algn="l" rtl="0">
              <a:spcBef>
                <a:spcPts val="600"/>
              </a:spcBef>
              <a:spcAft>
                <a:spcPts val="0"/>
              </a:spcAft>
              <a:buBlip>
                <a:blip r:embed="rId3"/>
              </a:buBlip>
            </a:pPr>
            <a:r>
              <a:rPr lang="nl-NL" sz="1400" dirty="0"/>
              <a:t>Standaard beschikbaar voor al onze klanten</a:t>
            </a:r>
          </a:p>
          <a:p>
            <a:pPr marL="285750" indent="-285750">
              <a:buBlip>
                <a:blip r:embed="rId3"/>
              </a:buBlip>
            </a:pPr>
            <a:r>
              <a:rPr lang="nl-NL" sz="1400" dirty="0"/>
              <a:t>Koppeling LMS middels LTI mogelijk</a:t>
            </a:r>
          </a:p>
          <a:p>
            <a:pPr marL="285750" indent="-285750">
              <a:buBlip>
                <a:blip r:embed="rId3"/>
              </a:buBlip>
            </a:pPr>
            <a:r>
              <a:rPr lang="nl-NL" sz="1400" dirty="0"/>
              <a:t>Geheel op </a:t>
            </a:r>
            <a:r>
              <a:rPr lang="nl-NL" sz="1400" b="1" dirty="0"/>
              <a:t>maat </a:t>
            </a:r>
            <a:r>
              <a:rPr lang="nl-NL" sz="1400" dirty="0"/>
              <a:t>in te richten</a:t>
            </a:r>
          </a:p>
          <a:p>
            <a:pPr marL="285750" indent="-285750">
              <a:buBlip>
                <a:blip r:embed="rId3"/>
              </a:buBlip>
            </a:pPr>
            <a:r>
              <a:rPr lang="nl-NL" sz="1400" dirty="0"/>
              <a:t>Ook beschikbaar als mobiele app</a:t>
            </a:r>
          </a:p>
        </p:txBody>
      </p:sp>
      <p:pic>
        <p:nvPicPr>
          <p:cNvPr id="9" name="Afbeelding 8">
            <a:extLst>
              <a:ext uri="{FF2B5EF4-FFF2-40B4-BE49-F238E27FC236}">
                <a16:creationId xmlns:a16="http://schemas.microsoft.com/office/drawing/2014/main" id="{D7DA5454-4D24-4D16-B92A-22BA0E1DB6B9}"/>
              </a:ext>
            </a:extLst>
          </p:cNvPr>
          <p:cNvPicPr>
            <a:picLocks noChangeAspect="1"/>
          </p:cNvPicPr>
          <p:nvPr/>
        </p:nvPicPr>
        <p:blipFill>
          <a:blip r:embed="rId4"/>
          <a:stretch>
            <a:fillRect/>
          </a:stretch>
        </p:blipFill>
        <p:spPr>
          <a:xfrm>
            <a:off x="7956376" y="4602850"/>
            <a:ext cx="1080120" cy="464389"/>
          </a:xfrm>
          <a:prstGeom prst="rect">
            <a:avLst/>
          </a:prstGeom>
        </p:spPr>
      </p:pic>
      <p:sp>
        <p:nvSpPr>
          <p:cNvPr id="2" name="Boog 1">
            <a:extLst>
              <a:ext uri="{FF2B5EF4-FFF2-40B4-BE49-F238E27FC236}">
                <a16:creationId xmlns:a16="http://schemas.microsoft.com/office/drawing/2014/main" id="{45636992-3DC4-6BF2-F9EF-CA21A0911D45}"/>
              </a:ext>
            </a:extLst>
          </p:cNvPr>
          <p:cNvSpPr/>
          <p:nvPr/>
        </p:nvSpPr>
        <p:spPr>
          <a:xfrm rot="9874327">
            <a:off x="2647986" y="2933035"/>
            <a:ext cx="2600032" cy="504056"/>
          </a:xfrm>
          <a:prstGeom prst="arc">
            <a:avLst>
              <a:gd name="adj1" fmla="val 13606678"/>
              <a:gd name="adj2" fmla="val 21037181"/>
            </a:avLst>
          </a:prstGeom>
          <a:ln>
            <a:solidFill>
              <a:srgbClr val="008C95"/>
            </a:solidFill>
            <a:headEnd type="triangle"/>
            <a:tailEnd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4" name="Afbeelding 3">
            <a:extLst>
              <a:ext uri="{FF2B5EF4-FFF2-40B4-BE49-F238E27FC236}">
                <a16:creationId xmlns:a16="http://schemas.microsoft.com/office/drawing/2014/main" id="{96E57C7D-076E-D08E-CDAC-7E84B5F59274}"/>
              </a:ext>
            </a:extLst>
          </p:cNvPr>
          <p:cNvPicPr>
            <a:picLocks noChangeAspect="1"/>
          </p:cNvPicPr>
          <p:nvPr/>
        </p:nvPicPr>
        <p:blipFill>
          <a:blip r:embed="rId5"/>
          <a:stretch>
            <a:fillRect/>
          </a:stretch>
        </p:blipFill>
        <p:spPr>
          <a:xfrm rot="20960995">
            <a:off x="4249424" y="1120480"/>
            <a:ext cx="4675590" cy="2312678"/>
          </a:xfrm>
          <a:prstGeom prst="rect">
            <a:avLst/>
          </a:prstGeom>
        </p:spPr>
      </p:pic>
      <p:pic>
        <p:nvPicPr>
          <p:cNvPr id="3" name="Picture 2">
            <a:extLst>
              <a:ext uri="{FF2B5EF4-FFF2-40B4-BE49-F238E27FC236}">
                <a16:creationId xmlns:a16="http://schemas.microsoft.com/office/drawing/2014/main" id="{9E304582-7794-7274-D278-3B3CF5F1F6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479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nl-NL" sz="2800" dirty="0"/>
              <a:t>Opleidingen!</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indent="-285750">
              <a:lnSpc>
                <a:spcPct val="114999"/>
              </a:lnSpc>
              <a:buBlip>
                <a:blip r:embed="rId3"/>
              </a:buBlip>
            </a:pPr>
            <a:r>
              <a:rPr lang="nl-NL" sz="1400" dirty="0"/>
              <a:t>90% trainingen in-company</a:t>
            </a:r>
          </a:p>
          <a:p>
            <a:pPr marL="285750" indent="-285750">
              <a:lnSpc>
                <a:spcPct val="114999"/>
              </a:lnSpc>
              <a:buBlip>
                <a:blip r:embed="rId3"/>
              </a:buBlip>
            </a:pPr>
            <a:r>
              <a:rPr lang="nl-NL" sz="1400" dirty="0"/>
              <a:t>10% trainingen in Beringe</a:t>
            </a:r>
            <a:endParaRPr lang="nl-NL" dirty="0"/>
          </a:p>
          <a:p>
            <a:pPr marL="742950" lvl="1" indent="-285750">
              <a:spcBef>
                <a:spcPts val="600"/>
              </a:spcBef>
              <a:buFont typeface="Courier New" panose="02070309020205020404" pitchFamily="49" charset="0"/>
              <a:buChar char="o"/>
            </a:pPr>
            <a:r>
              <a:rPr lang="nl-NL" sz="1400" dirty="0"/>
              <a:t>Volledig ingerichte voertuigen</a:t>
            </a:r>
          </a:p>
          <a:p>
            <a:pPr marL="742950" lvl="1" indent="-285750">
              <a:spcBef>
                <a:spcPts val="600"/>
              </a:spcBef>
              <a:buFont typeface="Courier New" panose="02070309020205020404" pitchFamily="49" charset="0"/>
              <a:buChar char="o"/>
            </a:pPr>
            <a:r>
              <a:rPr lang="nl-NL" sz="1400" dirty="0"/>
              <a:t>Beleving van essentieel belang</a:t>
            </a:r>
          </a:p>
          <a:p>
            <a:pPr marL="742950" lvl="1" indent="-285750">
              <a:spcBef>
                <a:spcPts val="600"/>
              </a:spcBef>
              <a:buFont typeface="Courier New" panose="02070309020205020404" pitchFamily="49" charset="0"/>
              <a:buChar char="o"/>
            </a:pPr>
            <a:r>
              <a:rPr lang="nl-NL" sz="1400" dirty="0"/>
              <a:t>Versterkt het leerrendement optimaal</a:t>
            </a:r>
          </a:p>
          <a:p>
            <a:pPr marL="742950" lvl="1" indent="-285750">
              <a:spcBef>
                <a:spcPts val="600"/>
              </a:spcBef>
              <a:buFont typeface="Courier New" panose="02070309020205020404" pitchFamily="49" charset="0"/>
              <a:buChar char="o"/>
            </a:pPr>
            <a:r>
              <a:rPr lang="nl-NL" sz="1400" b="1" dirty="0"/>
              <a:t>Praktische vaardigheden beoefenen</a:t>
            </a:r>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3074" name="Picture 2" descr="Geen fotobeschrijving beschikbaar.">
            <a:extLst>
              <a:ext uri="{FF2B5EF4-FFF2-40B4-BE49-F238E27FC236}">
                <a16:creationId xmlns:a16="http://schemas.microsoft.com/office/drawing/2014/main" id="{11CA89F1-9CB3-48F2-9B27-CC776FC94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13863">
            <a:off x="6297754" y="1450888"/>
            <a:ext cx="2350047" cy="3322866"/>
          </a:xfrm>
          <a:prstGeom prst="rect">
            <a:avLst/>
          </a:prstGeom>
          <a:noFill/>
          <a:ln w="25400" cmpd="thickThin">
            <a:solidFill>
              <a:srgbClr val="008C95"/>
            </a:solidFill>
          </a:ln>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DBAF98B6-1054-411F-8426-868BEE8C8566}"/>
              </a:ext>
            </a:extLst>
          </p:cNvPr>
          <p:cNvPicPr>
            <a:picLocks noChangeAspect="1"/>
          </p:cNvPicPr>
          <p:nvPr/>
        </p:nvPicPr>
        <p:blipFill>
          <a:blip r:embed="rId6"/>
          <a:stretch>
            <a:fillRect/>
          </a:stretch>
        </p:blipFill>
        <p:spPr>
          <a:xfrm>
            <a:off x="7956376" y="4602850"/>
            <a:ext cx="1080120" cy="464389"/>
          </a:xfrm>
          <a:prstGeom prst="rect">
            <a:avLst/>
          </a:prstGeom>
        </p:spPr>
      </p:pic>
      <p:pic>
        <p:nvPicPr>
          <p:cNvPr id="7" name="Afbeelding 7" descr="Afbeelding met kleding, persoon&#10;&#10;Beschrijving is gegenereerd met hoge betrouwbaarheid">
            <a:extLst>
              <a:ext uri="{FF2B5EF4-FFF2-40B4-BE49-F238E27FC236}">
                <a16:creationId xmlns:a16="http://schemas.microsoft.com/office/drawing/2014/main" id="{7F17EEEE-5BE7-4D82-AC01-4A97FCC7632F}"/>
              </a:ext>
            </a:extLst>
          </p:cNvPr>
          <p:cNvPicPr>
            <a:picLocks noChangeAspect="1"/>
          </p:cNvPicPr>
          <p:nvPr/>
        </p:nvPicPr>
        <p:blipFill>
          <a:blip r:embed="rId7"/>
          <a:stretch>
            <a:fillRect/>
          </a:stretch>
        </p:blipFill>
        <p:spPr>
          <a:xfrm>
            <a:off x="5292080" y="3642506"/>
            <a:ext cx="1229424" cy="1365632"/>
          </a:xfrm>
          <a:prstGeom prst="rect">
            <a:avLst/>
          </a:prstGeom>
        </p:spPr>
      </p:pic>
      <p:pic>
        <p:nvPicPr>
          <p:cNvPr id="10" name="Picture 4" descr="Afbeelding kan het volgende bevatten: een of meer mensen en zittende mensen">
            <a:extLst>
              <a:ext uri="{FF2B5EF4-FFF2-40B4-BE49-F238E27FC236}">
                <a16:creationId xmlns:a16="http://schemas.microsoft.com/office/drawing/2014/main" id="{62FF3FB0-CDBA-47CA-B852-ECA5D7165A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08433">
            <a:off x="4310878" y="1785862"/>
            <a:ext cx="1835651" cy="18594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E49FB5-7DE3-55AB-D52F-191B631BD2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39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nl-NL" sz="2800" dirty="0"/>
              <a:t>Brandbeveiliging!</a:t>
            </a:r>
            <a:endParaRPr sz="2800" dirty="0"/>
          </a:p>
        </p:txBody>
      </p:sp>
      <p:sp>
        <p:nvSpPr>
          <p:cNvPr id="223" name="Google Shape;223;p22"/>
          <p:cNvSpPr txBox="1">
            <a:spLocks noGrp="1"/>
          </p:cNvSpPr>
          <p:nvPr>
            <p:ph type="body" idx="1"/>
          </p:nvPr>
        </p:nvSpPr>
        <p:spPr>
          <a:xfrm>
            <a:off x="457200" y="2383150"/>
            <a:ext cx="7931224" cy="221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nl-NL" b="1" dirty="0">
                <a:solidFill>
                  <a:schemeClr val="bg1"/>
                </a:solidFill>
              </a:rPr>
              <a:t>01 juni 2009</a:t>
            </a:r>
          </a:p>
          <a:p>
            <a:pPr marL="285750" indent="-285750">
              <a:lnSpc>
                <a:spcPct val="114999"/>
              </a:lnSpc>
              <a:buBlip>
                <a:blip r:embed="rId3"/>
              </a:buBlip>
            </a:pPr>
            <a:r>
              <a:rPr lang="nl-NL" sz="1400" dirty="0"/>
              <a:t>Van ontwerp tot realisatie, onderhoud en beheer</a:t>
            </a:r>
            <a:endParaRPr lang="nl-NL" dirty="0"/>
          </a:p>
          <a:p>
            <a:pPr marL="742950" lvl="1" indent="-285750">
              <a:spcBef>
                <a:spcPts val="600"/>
              </a:spcBef>
              <a:buFont typeface="Courier New" panose="02070309020205020404" pitchFamily="49" charset="0"/>
              <a:buChar char="o"/>
            </a:pPr>
            <a:r>
              <a:rPr lang="nl-NL" sz="1400" dirty="0" err="1"/>
              <a:t>Hochiki</a:t>
            </a:r>
            <a:r>
              <a:rPr lang="nl-NL" sz="1400" dirty="0"/>
              <a:t> Systems Partner NL</a:t>
            </a:r>
          </a:p>
          <a:p>
            <a:pPr marL="742950" lvl="1" indent="-285750">
              <a:spcBef>
                <a:spcPts val="600"/>
              </a:spcBef>
              <a:buFont typeface="Courier New" panose="02070309020205020404" pitchFamily="49" charset="0"/>
              <a:buChar char="o"/>
            </a:pPr>
            <a:r>
              <a:rPr lang="nl-NL" sz="1400" dirty="0"/>
              <a:t>STAT-X Aerosol blussystemen</a:t>
            </a:r>
          </a:p>
          <a:p>
            <a:pPr marL="742950" lvl="1" indent="-285750">
              <a:spcBef>
                <a:spcPts val="600"/>
              </a:spcBef>
              <a:buFont typeface="Courier New" panose="02070309020205020404" pitchFamily="49" charset="0"/>
              <a:buChar char="o"/>
            </a:pPr>
            <a:r>
              <a:rPr lang="nl-NL" sz="1400" dirty="0"/>
              <a:t>Quickscan (brand)veiligheid</a:t>
            </a:r>
          </a:p>
          <a:p>
            <a:pPr marL="742950" lvl="1" indent="-285750">
              <a:spcBef>
                <a:spcPts val="600"/>
              </a:spcBef>
              <a:buFont typeface="Courier New" panose="02070309020205020404" pitchFamily="49" charset="0"/>
              <a:buChar char="o"/>
            </a:pPr>
            <a:r>
              <a:rPr lang="nl-NL" sz="1400" dirty="0"/>
              <a:t>Interim beheer (brand)veiligheid</a:t>
            </a:r>
          </a:p>
          <a:p>
            <a:pPr marL="742950" lvl="1" indent="-285750">
              <a:spcBef>
                <a:spcPts val="600"/>
              </a:spcBef>
              <a:buFont typeface="Courier New" panose="02070309020205020404" pitchFamily="49" charset="0"/>
              <a:buChar char="o"/>
            </a:pPr>
            <a:r>
              <a:rPr lang="nl-NL" sz="1400" b="1" dirty="0"/>
              <a:t>All-in veiligheidsabonnement  </a:t>
            </a:r>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4"/>
          <a:stretch>
            <a:fillRect/>
          </a:stretch>
        </p:blipFill>
        <p:spPr>
          <a:xfrm rot="20987200">
            <a:off x="4979695" y="944287"/>
            <a:ext cx="4057650" cy="514350"/>
          </a:xfrm>
          <a:prstGeom prst="rect">
            <a:avLst/>
          </a:prstGeom>
        </p:spPr>
      </p:pic>
      <p:pic>
        <p:nvPicPr>
          <p:cNvPr id="8" name="Afbeelding 7">
            <a:extLst>
              <a:ext uri="{FF2B5EF4-FFF2-40B4-BE49-F238E27FC236}">
                <a16:creationId xmlns:a16="http://schemas.microsoft.com/office/drawing/2014/main" id="{DBAF98B6-1054-411F-8426-868BEE8C8566}"/>
              </a:ext>
            </a:extLst>
          </p:cNvPr>
          <p:cNvPicPr>
            <a:picLocks noChangeAspect="1"/>
          </p:cNvPicPr>
          <p:nvPr/>
        </p:nvPicPr>
        <p:blipFill>
          <a:blip r:embed="rId5"/>
          <a:stretch>
            <a:fillRect/>
          </a:stretch>
        </p:blipFill>
        <p:spPr>
          <a:xfrm>
            <a:off x="7956376" y="4602850"/>
            <a:ext cx="1080120" cy="464389"/>
          </a:xfrm>
          <a:prstGeom prst="rect">
            <a:avLst/>
          </a:prstGeom>
        </p:spPr>
      </p:pic>
      <p:pic>
        <p:nvPicPr>
          <p:cNvPr id="7" name="Afbeelding 6" descr="Afbeelding met transport, voertuig, Landvoertuig, wiel&#10;&#10;Automatisch gegenereerde beschrijving">
            <a:extLst>
              <a:ext uri="{FF2B5EF4-FFF2-40B4-BE49-F238E27FC236}">
                <a16:creationId xmlns:a16="http://schemas.microsoft.com/office/drawing/2014/main" id="{51119504-9790-4FEF-72BA-BDCBA6BB00B5}"/>
              </a:ext>
            </a:extLst>
          </p:cNvPr>
          <p:cNvPicPr>
            <a:picLocks noChangeAspect="1"/>
          </p:cNvPicPr>
          <p:nvPr/>
        </p:nvPicPr>
        <p:blipFill>
          <a:blip r:embed="rId6"/>
          <a:stretch>
            <a:fillRect/>
          </a:stretch>
        </p:blipFill>
        <p:spPr>
          <a:xfrm rot="20978205">
            <a:off x="6747175" y="1588702"/>
            <a:ext cx="1831041" cy="1373281"/>
          </a:xfrm>
          <a:prstGeom prst="rect">
            <a:avLst/>
          </a:prstGeom>
        </p:spPr>
      </p:pic>
      <p:sp>
        <p:nvSpPr>
          <p:cNvPr id="9" name="Stroomdiagram: Opgeslagen gegevens 8">
            <a:extLst>
              <a:ext uri="{FF2B5EF4-FFF2-40B4-BE49-F238E27FC236}">
                <a16:creationId xmlns:a16="http://schemas.microsoft.com/office/drawing/2014/main" id="{CFE052AC-F6D9-606B-38D8-A407577F1470}"/>
              </a:ext>
            </a:extLst>
          </p:cNvPr>
          <p:cNvSpPr/>
          <p:nvPr/>
        </p:nvSpPr>
        <p:spPr>
          <a:xfrm rot="13491210">
            <a:off x="8480758" y="2724793"/>
            <a:ext cx="432048" cy="292628"/>
          </a:xfrm>
          <a:prstGeom prst="flowChartOnlineStorag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roomdiagram: Opgeslagen gegevens 9">
            <a:extLst>
              <a:ext uri="{FF2B5EF4-FFF2-40B4-BE49-F238E27FC236}">
                <a16:creationId xmlns:a16="http://schemas.microsoft.com/office/drawing/2014/main" id="{2D064B28-DF5E-9E0F-0E3B-49EB1C7B45C6}"/>
              </a:ext>
            </a:extLst>
          </p:cNvPr>
          <p:cNvSpPr/>
          <p:nvPr/>
        </p:nvSpPr>
        <p:spPr>
          <a:xfrm rot="1650212">
            <a:off x="6348053" y="1619832"/>
            <a:ext cx="432048" cy="292628"/>
          </a:xfrm>
          <a:prstGeom prst="flowChartOnlineStorag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tekst, computer, schermopname, elektronica&#10;&#10;Automatisch gegenereerde beschrijving">
            <a:extLst>
              <a:ext uri="{FF2B5EF4-FFF2-40B4-BE49-F238E27FC236}">
                <a16:creationId xmlns:a16="http://schemas.microsoft.com/office/drawing/2014/main" id="{799E171A-742A-CC41-DC02-964DAB1F1247}"/>
              </a:ext>
            </a:extLst>
          </p:cNvPr>
          <p:cNvPicPr>
            <a:picLocks noChangeAspect="1"/>
          </p:cNvPicPr>
          <p:nvPr/>
        </p:nvPicPr>
        <p:blipFill>
          <a:blip r:embed="rId7"/>
          <a:stretch>
            <a:fillRect/>
          </a:stretch>
        </p:blipFill>
        <p:spPr>
          <a:xfrm rot="20975925">
            <a:off x="5358752" y="1963254"/>
            <a:ext cx="1735922" cy="1735922"/>
          </a:xfrm>
          <a:prstGeom prst="rect">
            <a:avLst/>
          </a:prstGeom>
        </p:spPr>
      </p:pic>
      <p:pic>
        <p:nvPicPr>
          <p:cNvPr id="4100" name="Picture 4">
            <a:extLst>
              <a:ext uri="{FF2B5EF4-FFF2-40B4-BE49-F238E27FC236}">
                <a16:creationId xmlns:a16="http://schemas.microsoft.com/office/drawing/2014/main" id="{6F0190E5-8814-40F2-8F6C-E77E7D071F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73860">
            <a:off x="4779475" y="2561462"/>
            <a:ext cx="3380102" cy="2040736"/>
          </a:xfrm>
          <a:prstGeom prst="rect">
            <a:avLst/>
          </a:prstGeom>
          <a:noFill/>
          <a:extLst>
            <a:ext uri="{909E8E84-426E-40DD-AFC4-6F175D3DCCD1}">
              <a14:hiddenFill xmlns:a14="http://schemas.microsoft.com/office/drawing/2010/main">
                <a:solidFill>
                  <a:srgbClr val="FFFFFF"/>
                </a:solidFill>
              </a14:hiddenFill>
            </a:ext>
          </a:extLst>
        </p:spPr>
      </p:pic>
      <p:sp>
        <p:nvSpPr>
          <p:cNvPr id="6" name="Stroomdiagram: Opgeslagen gegevens 5">
            <a:extLst>
              <a:ext uri="{FF2B5EF4-FFF2-40B4-BE49-F238E27FC236}">
                <a16:creationId xmlns:a16="http://schemas.microsoft.com/office/drawing/2014/main" id="{13644BB9-69BD-EC44-44C2-E19B4B8F3BE2}"/>
              </a:ext>
            </a:extLst>
          </p:cNvPr>
          <p:cNvSpPr/>
          <p:nvPr/>
        </p:nvSpPr>
        <p:spPr>
          <a:xfrm rot="6752871">
            <a:off x="8578765" y="2599670"/>
            <a:ext cx="432048" cy="292628"/>
          </a:xfrm>
          <a:prstGeom prst="flowChartOnlineStorag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a:extLst>
              <a:ext uri="{FF2B5EF4-FFF2-40B4-BE49-F238E27FC236}">
                <a16:creationId xmlns:a16="http://schemas.microsoft.com/office/drawing/2014/main" id="{60EBC04A-72B6-CC18-CA2D-B96E819A74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05967">
            <a:off x="6963804" y="3668085"/>
            <a:ext cx="453657" cy="1249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24FF0E-EB57-BA15-ECB3-3298E0854A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954072">
            <a:off x="6216927" y="4162239"/>
            <a:ext cx="794594" cy="794594"/>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descr="Afbeelding met cilinder, overdekt&#10;&#10;Automatisch gegenereerde beschrijving">
            <a:extLst>
              <a:ext uri="{FF2B5EF4-FFF2-40B4-BE49-F238E27FC236}">
                <a16:creationId xmlns:a16="http://schemas.microsoft.com/office/drawing/2014/main" id="{4F46F658-C668-E3FD-0B4E-F829F58FC121}"/>
              </a:ext>
            </a:extLst>
          </p:cNvPr>
          <p:cNvPicPr>
            <a:picLocks noChangeAspect="1"/>
          </p:cNvPicPr>
          <p:nvPr/>
        </p:nvPicPr>
        <p:blipFill>
          <a:blip r:embed="rId11"/>
          <a:stretch>
            <a:fillRect/>
          </a:stretch>
        </p:blipFill>
        <p:spPr>
          <a:xfrm rot="20853887">
            <a:off x="7435991" y="3403568"/>
            <a:ext cx="1512628" cy="1007788"/>
          </a:xfrm>
          <a:prstGeom prst="rect">
            <a:avLst/>
          </a:prstGeom>
        </p:spPr>
      </p:pic>
      <p:pic>
        <p:nvPicPr>
          <p:cNvPr id="3" name="Picture 2">
            <a:extLst>
              <a:ext uri="{FF2B5EF4-FFF2-40B4-BE49-F238E27FC236}">
                <a16:creationId xmlns:a16="http://schemas.microsoft.com/office/drawing/2014/main" id="{B561C856-E257-8A81-60BB-0502759A1A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5846" y="4620842"/>
            <a:ext cx="462387" cy="4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91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457200" y="-100"/>
            <a:ext cx="5486400" cy="1814400"/>
          </a:xfrm>
          <a:prstGeom prst="rect">
            <a:avLst/>
          </a:prstGeom>
        </p:spPr>
        <p:txBody>
          <a:bodyPr spcFirstLastPara="1" wrap="square" lIns="0" tIns="0" rIns="0" bIns="0" anchor="ctr" anchorCtr="0">
            <a:noAutofit/>
          </a:bodyPr>
          <a:lstStyle/>
          <a:p>
            <a:pPr lvl="0"/>
            <a:r>
              <a:rPr lang="nl-NL" sz="2800" dirty="0"/>
              <a:t>Onze klanten!</a:t>
            </a:r>
            <a:endParaRPr sz="2800" dirty="0"/>
          </a:p>
        </p:txBody>
      </p:sp>
      <p:pic>
        <p:nvPicPr>
          <p:cNvPr id="2" name="Afbeelding 1">
            <a:extLst>
              <a:ext uri="{FF2B5EF4-FFF2-40B4-BE49-F238E27FC236}">
                <a16:creationId xmlns:a16="http://schemas.microsoft.com/office/drawing/2014/main" id="{9B739494-295B-4C21-9BDF-B4AE47EED0FF}"/>
              </a:ext>
            </a:extLst>
          </p:cNvPr>
          <p:cNvPicPr>
            <a:picLocks noChangeAspect="1"/>
          </p:cNvPicPr>
          <p:nvPr/>
        </p:nvPicPr>
        <p:blipFill>
          <a:blip r:embed="rId3"/>
          <a:stretch>
            <a:fillRect/>
          </a:stretch>
        </p:blipFill>
        <p:spPr>
          <a:xfrm rot="20987200">
            <a:off x="4979695" y="944287"/>
            <a:ext cx="4057650" cy="514350"/>
          </a:xfrm>
          <a:prstGeom prst="rect">
            <a:avLst/>
          </a:prstGeom>
        </p:spPr>
      </p:pic>
      <p:pic>
        <p:nvPicPr>
          <p:cNvPr id="8" name="Afbeelding 7">
            <a:extLst>
              <a:ext uri="{FF2B5EF4-FFF2-40B4-BE49-F238E27FC236}">
                <a16:creationId xmlns:a16="http://schemas.microsoft.com/office/drawing/2014/main" id="{DBAF98B6-1054-411F-8426-868BEE8C8566}"/>
              </a:ext>
            </a:extLst>
          </p:cNvPr>
          <p:cNvPicPr>
            <a:picLocks noChangeAspect="1"/>
          </p:cNvPicPr>
          <p:nvPr/>
        </p:nvPicPr>
        <p:blipFill>
          <a:blip r:embed="rId4"/>
          <a:stretch>
            <a:fillRect/>
          </a:stretch>
        </p:blipFill>
        <p:spPr>
          <a:xfrm>
            <a:off x="7956376" y="4602850"/>
            <a:ext cx="1080120" cy="464389"/>
          </a:xfrm>
          <a:prstGeom prst="rect">
            <a:avLst/>
          </a:prstGeom>
        </p:spPr>
      </p:pic>
      <p:sp>
        <p:nvSpPr>
          <p:cNvPr id="9" name="Stroomdiagram: Opgeslagen gegevens 8">
            <a:extLst>
              <a:ext uri="{FF2B5EF4-FFF2-40B4-BE49-F238E27FC236}">
                <a16:creationId xmlns:a16="http://schemas.microsoft.com/office/drawing/2014/main" id="{CFE052AC-F6D9-606B-38D8-A407577F1470}"/>
              </a:ext>
            </a:extLst>
          </p:cNvPr>
          <p:cNvSpPr/>
          <p:nvPr/>
        </p:nvSpPr>
        <p:spPr>
          <a:xfrm rot="13491210">
            <a:off x="8480758" y="2724793"/>
            <a:ext cx="432048" cy="292628"/>
          </a:xfrm>
          <a:prstGeom prst="flowChartOnlineStorag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roomdiagram: Opgeslagen gegevens 9">
            <a:extLst>
              <a:ext uri="{FF2B5EF4-FFF2-40B4-BE49-F238E27FC236}">
                <a16:creationId xmlns:a16="http://schemas.microsoft.com/office/drawing/2014/main" id="{2D064B28-DF5E-9E0F-0E3B-49EB1C7B45C6}"/>
              </a:ext>
            </a:extLst>
          </p:cNvPr>
          <p:cNvSpPr/>
          <p:nvPr/>
        </p:nvSpPr>
        <p:spPr>
          <a:xfrm rot="1650212">
            <a:off x="6348053" y="1619832"/>
            <a:ext cx="432048" cy="292628"/>
          </a:xfrm>
          <a:prstGeom prst="flowChartOnlineStorag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descr="Afbeelding met logo, Lettertype, Graphics, symbool&#10;&#10;Automatisch gegenereerde beschrijving">
            <a:extLst>
              <a:ext uri="{FF2B5EF4-FFF2-40B4-BE49-F238E27FC236}">
                <a16:creationId xmlns:a16="http://schemas.microsoft.com/office/drawing/2014/main" id="{67A1FC8D-3D16-ED89-6DA6-1A18F85195D9}"/>
              </a:ext>
            </a:extLst>
          </p:cNvPr>
          <p:cNvPicPr>
            <a:picLocks noChangeAspect="1"/>
          </p:cNvPicPr>
          <p:nvPr/>
        </p:nvPicPr>
        <p:blipFill>
          <a:blip r:embed="rId5"/>
          <a:stretch>
            <a:fillRect/>
          </a:stretch>
        </p:blipFill>
        <p:spPr>
          <a:xfrm>
            <a:off x="3637589" y="2365655"/>
            <a:ext cx="1298951" cy="486179"/>
          </a:xfrm>
          <a:prstGeom prst="rect">
            <a:avLst/>
          </a:prstGeom>
        </p:spPr>
      </p:pic>
      <p:pic>
        <p:nvPicPr>
          <p:cNvPr id="14" name="Afbeelding 13" descr="Afbeelding met Lettertype, Graphics, ontwerp&#10;&#10;Automatisch gegenereerde beschrijving">
            <a:extLst>
              <a:ext uri="{FF2B5EF4-FFF2-40B4-BE49-F238E27FC236}">
                <a16:creationId xmlns:a16="http://schemas.microsoft.com/office/drawing/2014/main" id="{09CABAB5-11C4-35D6-7E66-567412BDE027}"/>
              </a:ext>
            </a:extLst>
          </p:cNvPr>
          <p:cNvPicPr>
            <a:picLocks noChangeAspect="1"/>
          </p:cNvPicPr>
          <p:nvPr/>
        </p:nvPicPr>
        <p:blipFill>
          <a:blip r:embed="rId6"/>
          <a:stretch>
            <a:fillRect/>
          </a:stretch>
        </p:blipFill>
        <p:spPr>
          <a:xfrm>
            <a:off x="455058" y="3147793"/>
            <a:ext cx="824345" cy="824345"/>
          </a:xfrm>
          <a:prstGeom prst="rect">
            <a:avLst/>
          </a:prstGeom>
        </p:spPr>
      </p:pic>
      <p:pic>
        <p:nvPicPr>
          <p:cNvPr id="16" name="Afbeelding 15" descr="Afbeelding met Lettertype, tekst, Graphics, schermopname&#10;&#10;Automatisch gegenereerde beschrijving">
            <a:extLst>
              <a:ext uri="{FF2B5EF4-FFF2-40B4-BE49-F238E27FC236}">
                <a16:creationId xmlns:a16="http://schemas.microsoft.com/office/drawing/2014/main" id="{66652B7E-0B42-AF46-64B7-AC0EE8BECD3F}"/>
              </a:ext>
            </a:extLst>
          </p:cNvPr>
          <p:cNvPicPr>
            <a:picLocks noChangeAspect="1"/>
          </p:cNvPicPr>
          <p:nvPr/>
        </p:nvPicPr>
        <p:blipFill>
          <a:blip r:embed="rId7"/>
          <a:stretch>
            <a:fillRect/>
          </a:stretch>
        </p:blipFill>
        <p:spPr>
          <a:xfrm>
            <a:off x="7720488" y="3230982"/>
            <a:ext cx="994807" cy="512170"/>
          </a:xfrm>
          <a:prstGeom prst="rect">
            <a:avLst/>
          </a:prstGeom>
        </p:spPr>
      </p:pic>
      <p:pic>
        <p:nvPicPr>
          <p:cNvPr id="18" name="Afbeelding 17" descr="Afbeelding met tekst, Lettertype, Graphics, grafische vormgeving&#10;&#10;Automatisch gegenereerde beschrijving">
            <a:extLst>
              <a:ext uri="{FF2B5EF4-FFF2-40B4-BE49-F238E27FC236}">
                <a16:creationId xmlns:a16="http://schemas.microsoft.com/office/drawing/2014/main" id="{3C6AC073-01EA-9920-18CB-BFEEFC8A5597}"/>
              </a:ext>
            </a:extLst>
          </p:cNvPr>
          <p:cNvPicPr>
            <a:picLocks noChangeAspect="1"/>
          </p:cNvPicPr>
          <p:nvPr/>
        </p:nvPicPr>
        <p:blipFill>
          <a:blip r:embed="rId8"/>
          <a:stretch>
            <a:fillRect/>
          </a:stretch>
        </p:blipFill>
        <p:spPr>
          <a:xfrm>
            <a:off x="7883370" y="1351676"/>
            <a:ext cx="535330" cy="760985"/>
          </a:xfrm>
          <a:prstGeom prst="rect">
            <a:avLst/>
          </a:prstGeom>
        </p:spPr>
      </p:pic>
      <p:pic>
        <p:nvPicPr>
          <p:cNvPr id="21" name="Afbeelding 20" descr="Afbeelding met logo, Lettertype, Graphics, tekst&#10;&#10;Automatisch gegenereerde beschrijving">
            <a:extLst>
              <a:ext uri="{FF2B5EF4-FFF2-40B4-BE49-F238E27FC236}">
                <a16:creationId xmlns:a16="http://schemas.microsoft.com/office/drawing/2014/main" id="{55C42864-616D-D0ED-8A0D-CE3025E89615}"/>
              </a:ext>
            </a:extLst>
          </p:cNvPr>
          <p:cNvPicPr>
            <a:picLocks noChangeAspect="1"/>
          </p:cNvPicPr>
          <p:nvPr/>
        </p:nvPicPr>
        <p:blipFill>
          <a:blip r:embed="rId9"/>
          <a:stretch>
            <a:fillRect/>
          </a:stretch>
        </p:blipFill>
        <p:spPr>
          <a:xfrm>
            <a:off x="7582255" y="2222178"/>
            <a:ext cx="1137561" cy="699143"/>
          </a:xfrm>
          <a:prstGeom prst="rect">
            <a:avLst/>
          </a:prstGeom>
        </p:spPr>
      </p:pic>
      <p:pic>
        <p:nvPicPr>
          <p:cNvPr id="23" name="Afbeelding 22" descr="Afbeelding met vogel, Graphics, grafische vormgeving, logo&#10;&#10;Automatisch gegenereerde beschrijving">
            <a:extLst>
              <a:ext uri="{FF2B5EF4-FFF2-40B4-BE49-F238E27FC236}">
                <a16:creationId xmlns:a16="http://schemas.microsoft.com/office/drawing/2014/main" id="{4F1CFDC3-994A-4D01-1DA7-C795BAD0F33E}"/>
              </a:ext>
            </a:extLst>
          </p:cNvPr>
          <p:cNvPicPr>
            <a:picLocks noChangeAspect="1"/>
          </p:cNvPicPr>
          <p:nvPr/>
        </p:nvPicPr>
        <p:blipFill>
          <a:blip r:embed="rId10"/>
          <a:stretch>
            <a:fillRect/>
          </a:stretch>
        </p:blipFill>
        <p:spPr>
          <a:xfrm>
            <a:off x="2079733" y="2982237"/>
            <a:ext cx="977407" cy="1078292"/>
          </a:xfrm>
          <a:prstGeom prst="rect">
            <a:avLst/>
          </a:prstGeom>
        </p:spPr>
      </p:pic>
      <p:pic>
        <p:nvPicPr>
          <p:cNvPr id="25" name="Afbeelding 24" descr="Afbeelding met Lettertype, Graphics, schermopname, grafische vormgeving&#10;&#10;Automatisch gegenereerde beschrijving">
            <a:extLst>
              <a:ext uri="{FF2B5EF4-FFF2-40B4-BE49-F238E27FC236}">
                <a16:creationId xmlns:a16="http://schemas.microsoft.com/office/drawing/2014/main" id="{42F40E22-E3BD-C02A-2784-A2A144FCACCF}"/>
              </a:ext>
            </a:extLst>
          </p:cNvPr>
          <p:cNvPicPr>
            <a:picLocks noChangeAspect="1"/>
          </p:cNvPicPr>
          <p:nvPr/>
        </p:nvPicPr>
        <p:blipFill>
          <a:blip r:embed="rId11"/>
          <a:stretch>
            <a:fillRect/>
          </a:stretch>
        </p:blipFill>
        <p:spPr>
          <a:xfrm>
            <a:off x="3637590" y="3366803"/>
            <a:ext cx="1298951" cy="309160"/>
          </a:xfrm>
          <a:prstGeom prst="rect">
            <a:avLst/>
          </a:prstGeom>
        </p:spPr>
      </p:pic>
      <p:pic>
        <p:nvPicPr>
          <p:cNvPr id="27" name="Afbeelding 26" descr="Afbeelding met tekst, Lettertype, schermopname, Graphics&#10;&#10;Automatisch gegenereerde beschrijving">
            <a:extLst>
              <a:ext uri="{FF2B5EF4-FFF2-40B4-BE49-F238E27FC236}">
                <a16:creationId xmlns:a16="http://schemas.microsoft.com/office/drawing/2014/main" id="{1FA5ACDF-F307-36D9-A717-315019900FE4}"/>
              </a:ext>
            </a:extLst>
          </p:cNvPr>
          <p:cNvPicPr>
            <a:picLocks noChangeAspect="1"/>
          </p:cNvPicPr>
          <p:nvPr/>
        </p:nvPicPr>
        <p:blipFill>
          <a:blip r:embed="rId12"/>
          <a:stretch>
            <a:fillRect/>
          </a:stretch>
        </p:blipFill>
        <p:spPr>
          <a:xfrm>
            <a:off x="5442279" y="3177400"/>
            <a:ext cx="1719333" cy="687966"/>
          </a:xfrm>
          <a:prstGeom prst="rect">
            <a:avLst/>
          </a:prstGeom>
        </p:spPr>
      </p:pic>
      <p:pic>
        <p:nvPicPr>
          <p:cNvPr id="29" name="Afbeelding 28" descr="Afbeelding met tekst, logo, Graphics, Lettertype&#10;&#10;Automatisch gegenereerde beschrijving">
            <a:extLst>
              <a:ext uri="{FF2B5EF4-FFF2-40B4-BE49-F238E27FC236}">
                <a16:creationId xmlns:a16="http://schemas.microsoft.com/office/drawing/2014/main" id="{DF586D72-D49D-8965-A01B-5A7306E41687}"/>
              </a:ext>
            </a:extLst>
          </p:cNvPr>
          <p:cNvPicPr>
            <a:picLocks noChangeAspect="1"/>
          </p:cNvPicPr>
          <p:nvPr/>
        </p:nvPicPr>
        <p:blipFill>
          <a:blip r:embed="rId13"/>
          <a:stretch>
            <a:fillRect/>
          </a:stretch>
        </p:blipFill>
        <p:spPr>
          <a:xfrm>
            <a:off x="457200" y="2113948"/>
            <a:ext cx="824345" cy="694516"/>
          </a:xfrm>
          <a:prstGeom prst="rect">
            <a:avLst/>
          </a:prstGeom>
        </p:spPr>
      </p:pic>
      <p:pic>
        <p:nvPicPr>
          <p:cNvPr id="31" name="Afbeelding 30" descr="Afbeelding met tekst, logo, Lettertype, Graphics&#10;&#10;Automatisch gegenereerde beschrijving">
            <a:extLst>
              <a:ext uri="{FF2B5EF4-FFF2-40B4-BE49-F238E27FC236}">
                <a16:creationId xmlns:a16="http://schemas.microsoft.com/office/drawing/2014/main" id="{B72E7748-3661-799F-0982-53108317776B}"/>
              </a:ext>
            </a:extLst>
          </p:cNvPr>
          <p:cNvPicPr>
            <a:picLocks noChangeAspect="1"/>
          </p:cNvPicPr>
          <p:nvPr/>
        </p:nvPicPr>
        <p:blipFill>
          <a:blip r:embed="rId14"/>
          <a:stretch>
            <a:fillRect/>
          </a:stretch>
        </p:blipFill>
        <p:spPr>
          <a:xfrm>
            <a:off x="5735418" y="4365592"/>
            <a:ext cx="1333533" cy="474515"/>
          </a:xfrm>
          <a:prstGeom prst="rect">
            <a:avLst/>
          </a:prstGeom>
        </p:spPr>
      </p:pic>
      <p:pic>
        <p:nvPicPr>
          <p:cNvPr id="4097" name="Afbeelding 4096" descr="Afbeelding met tekst, Lettertype, handschrift, kalligrafie&#10;&#10;Automatisch gegenereerde beschrijving">
            <a:extLst>
              <a:ext uri="{FF2B5EF4-FFF2-40B4-BE49-F238E27FC236}">
                <a16:creationId xmlns:a16="http://schemas.microsoft.com/office/drawing/2014/main" id="{24C2D82A-A4BC-DB99-3126-6E2D7079A3E9}"/>
              </a:ext>
            </a:extLst>
          </p:cNvPr>
          <p:cNvPicPr>
            <a:picLocks noChangeAspect="1"/>
          </p:cNvPicPr>
          <p:nvPr/>
        </p:nvPicPr>
        <p:blipFill>
          <a:blip r:embed="rId15"/>
          <a:stretch>
            <a:fillRect/>
          </a:stretch>
        </p:blipFill>
        <p:spPr>
          <a:xfrm>
            <a:off x="5589976" y="1737591"/>
            <a:ext cx="1423938" cy="379123"/>
          </a:xfrm>
          <a:prstGeom prst="rect">
            <a:avLst/>
          </a:prstGeom>
        </p:spPr>
      </p:pic>
      <p:pic>
        <p:nvPicPr>
          <p:cNvPr id="4102" name="Afbeelding 4101" descr="Afbeelding met Lettertype, tekst, Graphics, logo&#10;&#10;Automatisch gegenereerde beschrijving">
            <a:extLst>
              <a:ext uri="{FF2B5EF4-FFF2-40B4-BE49-F238E27FC236}">
                <a16:creationId xmlns:a16="http://schemas.microsoft.com/office/drawing/2014/main" id="{B35E2358-DBD1-16C2-4386-0E9882BECB51}"/>
              </a:ext>
            </a:extLst>
          </p:cNvPr>
          <p:cNvPicPr>
            <a:picLocks noChangeAspect="1"/>
          </p:cNvPicPr>
          <p:nvPr/>
        </p:nvPicPr>
        <p:blipFill>
          <a:blip r:embed="rId16"/>
          <a:stretch>
            <a:fillRect/>
          </a:stretch>
        </p:blipFill>
        <p:spPr>
          <a:xfrm>
            <a:off x="2050820" y="4170307"/>
            <a:ext cx="920841" cy="920841"/>
          </a:xfrm>
          <a:prstGeom prst="rect">
            <a:avLst/>
          </a:prstGeom>
        </p:spPr>
      </p:pic>
      <p:pic>
        <p:nvPicPr>
          <p:cNvPr id="4104" name="Afbeelding 4103" descr="Afbeelding met tekst, Graphics, Lettertype, logo&#10;&#10;Automatisch gegenereerde beschrijving">
            <a:extLst>
              <a:ext uri="{FF2B5EF4-FFF2-40B4-BE49-F238E27FC236}">
                <a16:creationId xmlns:a16="http://schemas.microsoft.com/office/drawing/2014/main" id="{9D7B1621-B29A-9CD9-5415-927254D73A6A}"/>
              </a:ext>
            </a:extLst>
          </p:cNvPr>
          <p:cNvPicPr>
            <a:picLocks noChangeAspect="1"/>
          </p:cNvPicPr>
          <p:nvPr/>
        </p:nvPicPr>
        <p:blipFill>
          <a:blip r:embed="rId17"/>
          <a:stretch>
            <a:fillRect/>
          </a:stretch>
        </p:blipFill>
        <p:spPr>
          <a:xfrm>
            <a:off x="455058" y="4218556"/>
            <a:ext cx="824345" cy="824345"/>
          </a:xfrm>
          <a:prstGeom prst="rect">
            <a:avLst/>
          </a:prstGeom>
        </p:spPr>
      </p:pic>
      <p:pic>
        <p:nvPicPr>
          <p:cNvPr id="4106" name="Afbeelding 4105" descr="Afbeelding met schermopname, Lettertype, Graphics, logo&#10;&#10;Automatisch gegenereerde beschrijving">
            <a:extLst>
              <a:ext uri="{FF2B5EF4-FFF2-40B4-BE49-F238E27FC236}">
                <a16:creationId xmlns:a16="http://schemas.microsoft.com/office/drawing/2014/main" id="{7B06F4A9-817E-F76A-AFD2-E02506923440}"/>
              </a:ext>
            </a:extLst>
          </p:cNvPr>
          <p:cNvPicPr>
            <a:picLocks noChangeAspect="1"/>
          </p:cNvPicPr>
          <p:nvPr/>
        </p:nvPicPr>
        <p:blipFill>
          <a:blip r:embed="rId18"/>
          <a:stretch>
            <a:fillRect/>
          </a:stretch>
        </p:blipFill>
        <p:spPr>
          <a:xfrm>
            <a:off x="5589976" y="2163763"/>
            <a:ext cx="1423938" cy="889962"/>
          </a:xfrm>
          <a:prstGeom prst="rect">
            <a:avLst/>
          </a:prstGeom>
        </p:spPr>
      </p:pic>
      <p:pic>
        <p:nvPicPr>
          <p:cNvPr id="4108" name="Afbeelding 4107" descr="Afbeelding met tekst, Lettertype, logo, Graphics&#10;&#10;Automatisch gegenereerde beschrijving">
            <a:extLst>
              <a:ext uri="{FF2B5EF4-FFF2-40B4-BE49-F238E27FC236}">
                <a16:creationId xmlns:a16="http://schemas.microsoft.com/office/drawing/2014/main" id="{351F4951-7443-856E-004C-A16B7C7436BB}"/>
              </a:ext>
            </a:extLst>
          </p:cNvPr>
          <p:cNvPicPr>
            <a:picLocks noChangeAspect="1"/>
          </p:cNvPicPr>
          <p:nvPr/>
        </p:nvPicPr>
        <p:blipFill>
          <a:blip r:embed="rId19"/>
          <a:stretch>
            <a:fillRect/>
          </a:stretch>
        </p:blipFill>
        <p:spPr>
          <a:xfrm>
            <a:off x="3614561" y="4312162"/>
            <a:ext cx="1321979" cy="411929"/>
          </a:xfrm>
          <a:prstGeom prst="rect">
            <a:avLst/>
          </a:prstGeom>
        </p:spPr>
      </p:pic>
      <p:pic>
        <p:nvPicPr>
          <p:cNvPr id="4110" name="Afbeelding 4109" descr="Afbeelding met Lettertype, Graphics, logo, ontwerp&#10;&#10;Automatisch gegenereerde beschrijving">
            <a:extLst>
              <a:ext uri="{FF2B5EF4-FFF2-40B4-BE49-F238E27FC236}">
                <a16:creationId xmlns:a16="http://schemas.microsoft.com/office/drawing/2014/main" id="{75CF7EFA-ADF7-7419-1795-EDA6CE0DBB14}"/>
              </a:ext>
            </a:extLst>
          </p:cNvPr>
          <p:cNvPicPr>
            <a:picLocks noChangeAspect="1"/>
          </p:cNvPicPr>
          <p:nvPr/>
        </p:nvPicPr>
        <p:blipFill>
          <a:blip r:embed="rId20"/>
          <a:stretch>
            <a:fillRect/>
          </a:stretch>
        </p:blipFill>
        <p:spPr>
          <a:xfrm>
            <a:off x="2050820" y="2117915"/>
            <a:ext cx="920841" cy="920841"/>
          </a:xfrm>
          <a:prstGeom prst="rect">
            <a:avLst/>
          </a:prstGeom>
        </p:spPr>
      </p:pic>
      <p:sp>
        <p:nvSpPr>
          <p:cNvPr id="4111" name="Rechthoek 4110">
            <a:extLst>
              <a:ext uri="{FF2B5EF4-FFF2-40B4-BE49-F238E27FC236}">
                <a16:creationId xmlns:a16="http://schemas.microsoft.com/office/drawing/2014/main" id="{4AB5E8F2-DEDA-6251-0D93-97927754F74C}"/>
              </a:ext>
            </a:extLst>
          </p:cNvPr>
          <p:cNvSpPr/>
          <p:nvPr/>
        </p:nvSpPr>
        <p:spPr>
          <a:xfrm>
            <a:off x="7812360" y="4518126"/>
            <a:ext cx="1331640" cy="6253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112" name="Afbeelding 4111" descr="Afbeelding met Lettertype, logo, Graphics, tekst&#10;&#10;Automatisch gegenereerde beschrijving">
            <a:extLst>
              <a:ext uri="{FF2B5EF4-FFF2-40B4-BE49-F238E27FC236}">
                <a16:creationId xmlns:a16="http://schemas.microsoft.com/office/drawing/2014/main" id="{79E4E3DC-1FA2-118C-8320-E3CB11CEA03B}"/>
              </a:ext>
            </a:extLst>
          </p:cNvPr>
          <p:cNvPicPr>
            <a:picLocks noChangeAspect="1"/>
          </p:cNvPicPr>
          <p:nvPr/>
        </p:nvPicPr>
        <p:blipFill>
          <a:blip r:embed="rId21"/>
          <a:stretch>
            <a:fillRect/>
          </a:stretch>
        </p:blipFill>
        <p:spPr>
          <a:xfrm>
            <a:off x="7679535" y="4312162"/>
            <a:ext cx="1076711" cy="557972"/>
          </a:xfrm>
          <a:prstGeom prst="rect">
            <a:avLst/>
          </a:prstGeom>
        </p:spPr>
      </p:pic>
    </p:spTree>
    <p:extLst>
      <p:ext uri="{BB962C8B-B14F-4D97-AF65-F5344CB8AC3E}">
        <p14:creationId xmlns:p14="http://schemas.microsoft.com/office/powerpoint/2010/main" val="2240751712"/>
      </p:ext>
    </p:extLst>
  </p:cSld>
  <p:clrMapOvr>
    <a:masterClrMapping/>
  </p:clrMapOvr>
</p:sld>
</file>

<file path=ppt/theme/theme1.xml><?xml version="1.0" encoding="utf-8"?>
<a:theme xmlns:a="http://schemas.openxmlformats.org/drawingml/2006/main" name="Macmorri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E0D5E74512BC4E834299B430B51B05" ma:contentTypeVersion="18" ma:contentTypeDescription="Een nieuw document maken." ma:contentTypeScope="" ma:versionID="1122938debc0ae70191d21737f93df32">
  <xsd:schema xmlns:xsd="http://www.w3.org/2001/XMLSchema" xmlns:xs="http://www.w3.org/2001/XMLSchema" xmlns:p="http://schemas.microsoft.com/office/2006/metadata/properties" xmlns:ns2="c0d1bc7b-8ab7-4b3b-b700-7466dd3b0bf8" xmlns:ns3="b3d45a0f-b107-46ef-bf8b-2f1a37947b01" targetNamespace="http://schemas.microsoft.com/office/2006/metadata/properties" ma:root="true" ma:fieldsID="b98e652425fbcca7b267444643160575" ns2:_="" ns3:_="">
    <xsd:import namespace="c0d1bc7b-8ab7-4b3b-b700-7466dd3b0bf8"/>
    <xsd:import namespace="b3d45a0f-b107-46ef-bf8b-2f1a37947b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d1bc7b-8ab7-4b3b-b700-7466dd3b0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cff39d44-b3d0-4b42-9678-03599f3374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d45a0f-b107-46ef-bf8b-2f1a37947b01"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8c606ce-e4fb-4c0c-8c82-c63d2a529596}" ma:internalName="TaxCatchAll" ma:showField="CatchAllData" ma:web="b3d45a0f-b107-46ef-bf8b-2f1a37947b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0d1bc7b-8ab7-4b3b-b700-7466dd3b0bf8">
      <Terms xmlns="http://schemas.microsoft.com/office/infopath/2007/PartnerControls"/>
    </lcf76f155ced4ddcb4097134ff3c332f>
    <TaxCatchAll xmlns="b3d45a0f-b107-46ef-bf8b-2f1a37947b01" xsi:nil="true"/>
  </documentManagement>
</p:properties>
</file>

<file path=customXml/itemProps1.xml><?xml version="1.0" encoding="utf-8"?>
<ds:datastoreItem xmlns:ds="http://schemas.openxmlformats.org/officeDocument/2006/customXml" ds:itemID="{DC8EE78A-8356-4BFC-AB5E-F400E6803002}">
  <ds:schemaRefs>
    <ds:schemaRef ds:uri="http://schemas.microsoft.com/sharepoint/v3/contenttype/forms"/>
  </ds:schemaRefs>
</ds:datastoreItem>
</file>

<file path=customXml/itemProps2.xml><?xml version="1.0" encoding="utf-8"?>
<ds:datastoreItem xmlns:ds="http://schemas.openxmlformats.org/officeDocument/2006/customXml" ds:itemID="{3FC158B3-9720-4C70-A7CB-9F3A80380C3C}"/>
</file>

<file path=customXml/itemProps3.xml><?xml version="1.0" encoding="utf-8"?>
<ds:datastoreItem xmlns:ds="http://schemas.openxmlformats.org/officeDocument/2006/customXml" ds:itemID="{739E06A7-B8CF-4561-A341-5AA732B0DD3F}">
  <ds:schemaRefs>
    <ds:schemaRef ds:uri="http://schemas.microsoft.com/office/2006/metadata/properties"/>
    <ds:schemaRef ds:uri="http://schemas.microsoft.com/office/infopath/2007/PartnerControls"/>
    <ds:schemaRef ds:uri="c0d1bc7b-8ab7-4b3b-b700-7466dd3b0bf8"/>
    <ds:schemaRef ds:uri="b3d45a0f-b107-46ef-bf8b-2f1a37947b01"/>
  </ds:schemaRefs>
</ds:datastoreItem>
</file>

<file path=docProps/app.xml><?xml version="1.0" encoding="utf-8"?>
<Properties xmlns="http://schemas.openxmlformats.org/officeDocument/2006/extended-properties" xmlns:vt="http://schemas.openxmlformats.org/officeDocument/2006/docPropsVTypes">
  <TotalTime>726</TotalTime>
  <Words>1090</Words>
  <Application>Microsoft Office PowerPoint</Application>
  <PresentationFormat>Diavoorstelling (16:9)</PresentationFormat>
  <Paragraphs>147</Paragraphs>
  <Slides>25</Slides>
  <Notes>25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25</vt:i4>
      </vt:variant>
    </vt:vector>
  </HeadingPairs>
  <TitlesOfParts>
    <vt:vector size="32" baseType="lpstr">
      <vt:lpstr>Arial</vt:lpstr>
      <vt:lpstr>Calibri</vt:lpstr>
      <vt:lpstr>Chivo</vt:lpstr>
      <vt:lpstr>Courier New</vt:lpstr>
      <vt:lpstr>Lucida Handwriting</vt:lpstr>
      <vt:lpstr>Roboto Slab</vt:lpstr>
      <vt:lpstr>Macmorris template</vt:lpstr>
      <vt:lpstr>JTI Opleidingen B.V. JTI Brandbeveiliging B.V.</vt:lpstr>
      <vt:lpstr>Over ons!</vt:lpstr>
      <vt:lpstr>Over ons!</vt:lpstr>
      <vt:lpstr>Onze waarden!</vt:lpstr>
      <vt:lpstr>Onze klantenportal!</vt:lpstr>
      <vt:lpstr>Onze online leeromgeving!</vt:lpstr>
      <vt:lpstr>Opleidingen!</vt:lpstr>
      <vt:lpstr>Brandbeveiliging!</vt:lpstr>
      <vt:lpstr>Onze klanten!</vt:lpstr>
      <vt:lpstr>Van Bouwbesluit naar Besluit bouwwerken en leefomgeving</vt:lpstr>
      <vt:lpstr>Inleiding</vt:lpstr>
      <vt:lpstr>Installatietechnisch</vt:lpstr>
      <vt:lpstr>Installatietechnisch</vt:lpstr>
      <vt:lpstr>Installatietechnisch</vt:lpstr>
      <vt:lpstr>Installatietechnisch</vt:lpstr>
      <vt:lpstr>Bouwkundig</vt:lpstr>
      <vt:lpstr>Bouwkundig</vt:lpstr>
      <vt:lpstr>Bouwkundig</vt:lpstr>
      <vt:lpstr>Bouwkundig</vt:lpstr>
      <vt:lpstr>Juridisch</vt:lpstr>
      <vt:lpstr>Juridisch</vt:lpstr>
      <vt:lpstr>Juridisch</vt:lpstr>
      <vt:lpstr>Juridisch</vt:lpstr>
      <vt:lpstr>Juridisch</vt:lpstr>
      <vt:lpstr>JTI Opleidingen B.V. JTI Brandbeveiliging B.V.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Coördinator- Oefenleider BHV</dc:title>
  <dc:creator>Janssen, Ramon</dc:creator>
  <cp:lastModifiedBy>Ramon Janssen || Opleidings instituut JTI</cp:lastModifiedBy>
  <cp:revision>157</cp:revision>
  <dcterms:modified xsi:type="dcterms:W3CDTF">2024-01-23T09:22:37Z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0x01010020E0D5E74512BC4E834299B430B51B05</vt:lpwstr>
  </property>
  <property fmtid="{D5CDD505-2E9C-101B-9397-08002B2CF9AE}" pid="3" name="MediaServiceImageTags">
    <vt:lpwstr/>
  </property>
</Properties>
</file>